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sldIdLst>
    <p:sldId id="285" r:id="rId2"/>
    <p:sldId id="277" r:id="rId3"/>
    <p:sldId id="275" r:id="rId4"/>
    <p:sldId id="276" r:id="rId5"/>
    <p:sldId id="257" r:id="rId6"/>
    <p:sldId id="260" r:id="rId7"/>
    <p:sldId id="259" r:id="rId8"/>
    <p:sldId id="270" r:id="rId9"/>
    <p:sldId id="271" r:id="rId10"/>
    <p:sldId id="273" r:id="rId11"/>
    <p:sldId id="274" r:id="rId12"/>
    <p:sldId id="267" r:id="rId13"/>
    <p:sldId id="278" r:id="rId14"/>
    <p:sldId id="268" r:id="rId15"/>
    <p:sldId id="281" r:id="rId16"/>
    <p:sldId id="269" r:id="rId17"/>
    <p:sldId id="282" r:id="rId18"/>
    <p:sldId id="284" r:id="rId19"/>
    <p:sldId id="288" r:id="rId20"/>
    <p:sldId id="287" r:id="rId21"/>
    <p:sldId id="289" r:id="rId22"/>
    <p:sldId id="291" r:id="rId23"/>
    <p:sldId id="290" r:id="rId24"/>
    <p:sldId id="294" r:id="rId25"/>
    <p:sldId id="292" r:id="rId26"/>
    <p:sldId id="293" r:id="rId27"/>
    <p:sldId id="266"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E61CEC-C5B8-3B4B-A3C8-A6AC2E006FCC}" v="18" dt="2019-03-12T14:31:36.9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387" autoAdjust="0"/>
    <p:restoredTop sz="94660"/>
  </p:normalViewPr>
  <p:slideViewPr>
    <p:cSldViewPr snapToGrid="0">
      <p:cViewPr varScale="1">
        <p:scale>
          <a:sx n="127" d="100"/>
          <a:sy n="127" d="100"/>
        </p:scale>
        <p:origin x="46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ole Doria" userId="c9a9e641-a575-49bf-ad35-0581f47d037a" providerId="ADAL" clId="{65E61CEC-C5B8-3B4B-A3C8-A6AC2E006FCC}"/>
    <pc:docChg chg="undo redo custSel mod modSld">
      <pc:chgData name="Nicole Doria" userId="c9a9e641-a575-49bf-ad35-0581f47d037a" providerId="ADAL" clId="{65E61CEC-C5B8-3B4B-A3C8-A6AC2E006FCC}" dt="2019-03-12T14:40:04.239" v="91" actId="1076"/>
      <pc:docMkLst>
        <pc:docMk/>
      </pc:docMkLst>
      <pc:sldChg chg="modSp">
        <pc:chgData name="Nicole Doria" userId="c9a9e641-a575-49bf-ad35-0581f47d037a" providerId="ADAL" clId="{65E61CEC-C5B8-3B4B-A3C8-A6AC2E006FCC}" dt="2019-03-12T14:28:24.217" v="0" actId="1076"/>
        <pc:sldMkLst>
          <pc:docMk/>
          <pc:sldMk cId="2900287046" sldId="285"/>
        </pc:sldMkLst>
        <pc:picChg chg="mod">
          <ac:chgData name="Nicole Doria" userId="c9a9e641-a575-49bf-ad35-0581f47d037a" providerId="ADAL" clId="{65E61CEC-C5B8-3B4B-A3C8-A6AC2E006FCC}" dt="2019-03-12T14:28:24.217" v="0" actId="1076"/>
          <ac:picMkLst>
            <pc:docMk/>
            <pc:sldMk cId="2900287046" sldId="285"/>
            <ac:picMk id="4" creationId="{FC0760D4-E758-4082-A35E-EE194DAC74BD}"/>
          </ac:picMkLst>
        </pc:picChg>
      </pc:sldChg>
      <pc:sldChg chg="addSp delSp modSp mod setBg">
        <pc:chgData name="Nicole Doria" userId="c9a9e641-a575-49bf-ad35-0581f47d037a" providerId="ADAL" clId="{65E61CEC-C5B8-3B4B-A3C8-A6AC2E006FCC}" dt="2019-03-12T14:40:04.239" v="91" actId="1076"/>
        <pc:sldMkLst>
          <pc:docMk/>
          <pc:sldMk cId="261215995" sldId="290"/>
        </pc:sldMkLst>
        <pc:spChg chg="mod">
          <ac:chgData name="Nicole Doria" userId="c9a9e641-a575-49bf-ad35-0581f47d037a" providerId="ADAL" clId="{65E61CEC-C5B8-3B4B-A3C8-A6AC2E006FCC}" dt="2019-03-12T14:31:35.369" v="40" actId="26606"/>
          <ac:spMkLst>
            <pc:docMk/>
            <pc:sldMk cId="261215995" sldId="290"/>
            <ac:spMk id="2" creationId="{D804FB88-99CE-48A2-B13B-52832C281589}"/>
          </ac:spMkLst>
        </pc:spChg>
        <pc:spChg chg="del mod">
          <ac:chgData name="Nicole Doria" userId="c9a9e641-a575-49bf-ad35-0581f47d037a" providerId="ADAL" clId="{65E61CEC-C5B8-3B4B-A3C8-A6AC2E006FCC}" dt="2019-03-12T14:34:10.072" v="71" actId="478"/>
          <ac:spMkLst>
            <pc:docMk/>
            <pc:sldMk cId="261215995" sldId="290"/>
            <ac:spMk id="3" creationId="{8EFB8ACD-FA8E-4715-87B0-12F559A963D3}"/>
          </ac:spMkLst>
        </pc:spChg>
        <pc:spChg chg="add del mod">
          <ac:chgData name="Nicole Doria" userId="c9a9e641-a575-49bf-ad35-0581f47d037a" providerId="ADAL" clId="{65E61CEC-C5B8-3B4B-A3C8-A6AC2E006FCC}" dt="2019-03-12T14:31:34.763" v="39" actId="767"/>
          <ac:spMkLst>
            <pc:docMk/>
            <pc:sldMk cId="261215995" sldId="290"/>
            <ac:spMk id="10" creationId="{5CDD1877-BB2B-1941-8B82-C0CB957DA3BB}"/>
          </ac:spMkLst>
        </pc:spChg>
        <pc:spChg chg="add del mod">
          <ac:chgData name="Nicole Doria" userId="c9a9e641-a575-49bf-ad35-0581f47d037a" providerId="ADAL" clId="{65E61CEC-C5B8-3B4B-A3C8-A6AC2E006FCC}" dt="2019-03-12T14:31:34.425" v="38" actId="767"/>
          <ac:spMkLst>
            <pc:docMk/>
            <pc:sldMk cId="261215995" sldId="290"/>
            <ac:spMk id="11" creationId="{541D2A1F-4E60-C243-BEED-E4CFC5B92475}"/>
          </ac:spMkLst>
        </pc:spChg>
        <pc:spChg chg="add del mod">
          <ac:chgData name="Nicole Doria" userId="c9a9e641-a575-49bf-ad35-0581f47d037a" providerId="ADAL" clId="{65E61CEC-C5B8-3B4B-A3C8-A6AC2E006FCC}" dt="2019-03-12T14:31:31.854" v="34" actId="767"/>
          <ac:spMkLst>
            <pc:docMk/>
            <pc:sldMk cId="261215995" sldId="290"/>
            <ac:spMk id="12" creationId="{BA4105EA-B454-9F40-93DC-43344488DE4B}"/>
          </ac:spMkLst>
        </pc:spChg>
        <pc:spChg chg="add del mod">
          <ac:chgData name="Nicole Doria" userId="c9a9e641-a575-49bf-ad35-0581f47d037a" providerId="ADAL" clId="{65E61CEC-C5B8-3B4B-A3C8-A6AC2E006FCC}" dt="2019-03-12T14:31:31.018" v="33" actId="767"/>
          <ac:spMkLst>
            <pc:docMk/>
            <pc:sldMk cId="261215995" sldId="290"/>
            <ac:spMk id="13" creationId="{165A8483-4AD0-7B4F-8BDB-850FC903449A}"/>
          </ac:spMkLst>
        </pc:spChg>
        <pc:spChg chg="add del">
          <ac:chgData name="Nicole Doria" userId="c9a9e641-a575-49bf-ad35-0581f47d037a" providerId="ADAL" clId="{65E61CEC-C5B8-3B4B-A3C8-A6AC2E006FCC}" dt="2019-03-12T14:29:59.608" v="9" actId="26606"/>
          <ac:spMkLst>
            <pc:docMk/>
            <pc:sldMk cId="261215995" sldId="290"/>
            <ac:spMk id="14" creationId="{0F8EDF29-1535-4A6E-807D-812733F33EDB}"/>
          </ac:spMkLst>
        </pc:spChg>
        <pc:spChg chg="add del">
          <ac:chgData name="Nicole Doria" userId="c9a9e641-a575-49bf-ad35-0581f47d037a" providerId="ADAL" clId="{65E61CEC-C5B8-3B4B-A3C8-A6AC2E006FCC}" dt="2019-03-12T14:30:29.150" v="11" actId="26606"/>
          <ac:spMkLst>
            <pc:docMk/>
            <pc:sldMk cId="261215995" sldId="290"/>
            <ac:spMk id="18" creationId="{44F3197D-248B-46C5-B6EE-003F4E0C6CF9}"/>
          </ac:spMkLst>
        </pc:spChg>
        <pc:spChg chg="add del mod">
          <ac:chgData name="Nicole Doria" userId="c9a9e641-a575-49bf-ad35-0581f47d037a" providerId="ADAL" clId="{65E61CEC-C5B8-3B4B-A3C8-A6AC2E006FCC}" dt="2019-03-12T14:34:13.077" v="72" actId="478"/>
          <ac:spMkLst>
            <pc:docMk/>
            <pc:sldMk cId="261215995" sldId="290"/>
            <ac:spMk id="19" creationId="{BF40CB81-ECCE-A146-979D-4A1027E48B2B}"/>
          </ac:spMkLst>
        </pc:spChg>
        <pc:spChg chg="add del">
          <ac:chgData name="Nicole Doria" userId="c9a9e641-a575-49bf-ad35-0581f47d037a" providerId="ADAL" clId="{65E61CEC-C5B8-3B4B-A3C8-A6AC2E006FCC}" dt="2019-03-12T14:30:29.150" v="11" actId="26606"/>
          <ac:spMkLst>
            <pc:docMk/>
            <pc:sldMk cId="261215995" sldId="290"/>
            <ac:spMk id="24" creationId="{040549E2-C5A5-4ED5-80AB-070FEBDF5320}"/>
          </ac:spMkLst>
        </pc:spChg>
        <pc:spChg chg="add del">
          <ac:chgData name="Nicole Doria" userId="c9a9e641-a575-49bf-ad35-0581f47d037a" providerId="ADAL" clId="{65E61CEC-C5B8-3B4B-A3C8-A6AC2E006FCC}" dt="2019-03-12T14:30:29.150" v="11" actId="26606"/>
          <ac:spMkLst>
            <pc:docMk/>
            <pc:sldMk cId="261215995" sldId="290"/>
            <ac:spMk id="26" creationId="{A90F7FD6-5F53-47E2-9642-DC24B8020925}"/>
          </ac:spMkLst>
        </pc:spChg>
        <pc:spChg chg="add del">
          <ac:chgData name="Nicole Doria" userId="c9a9e641-a575-49bf-ad35-0581f47d037a" providerId="ADAL" clId="{65E61CEC-C5B8-3B4B-A3C8-A6AC2E006FCC}" dt="2019-03-12T14:31:35.369" v="40" actId="26606"/>
          <ac:spMkLst>
            <pc:docMk/>
            <pc:sldMk cId="261215995" sldId="290"/>
            <ac:spMk id="34" creationId="{44F3197D-248B-46C5-B6EE-003F4E0C6CF9}"/>
          </ac:spMkLst>
        </pc:spChg>
        <pc:spChg chg="add del">
          <ac:chgData name="Nicole Doria" userId="c9a9e641-a575-49bf-ad35-0581f47d037a" providerId="ADAL" clId="{65E61CEC-C5B8-3B4B-A3C8-A6AC2E006FCC}" dt="2019-03-12T14:31:35.369" v="40" actId="26606"/>
          <ac:spMkLst>
            <pc:docMk/>
            <pc:sldMk cId="261215995" sldId="290"/>
            <ac:spMk id="37" creationId="{040549E2-C5A5-4ED5-80AB-070FEBDF5320}"/>
          </ac:spMkLst>
        </pc:spChg>
        <pc:picChg chg="add del mod ord modCrop">
          <ac:chgData name="Nicole Doria" userId="c9a9e641-a575-49bf-ad35-0581f47d037a" providerId="ADAL" clId="{65E61CEC-C5B8-3B4B-A3C8-A6AC2E006FCC}" dt="2019-03-12T14:39:53.459" v="89" actId="1076"/>
          <ac:picMkLst>
            <pc:docMk/>
            <pc:sldMk cId="261215995" sldId="290"/>
            <ac:picMk id="5" creationId="{0CDCD8BD-D83A-2645-B0CE-8A2F379D57A9}"/>
          </ac:picMkLst>
        </pc:picChg>
        <pc:picChg chg="add del mod ord modCrop">
          <ac:chgData name="Nicole Doria" userId="c9a9e641-a575-49bf-ad35-0581f47d037a" providerId="ADAL" clId="{65E61CEC-C5B8-3B4B-A3C8-A6AC2E006FCC}" dt="2019-03-12T14:40:04.239" v="91" actId="1076"/>
          <ac:picMkLst>
            <pc:docMk/>
            <pc:sldMk cId="261215995" sldId="290"/>
            <ac:picMk id="7" creationId="{31A676A3-A3ED-3440-9429-F6E502B33CDB}"/>
          </ac:picMkLst>
        </pc:picChg>
        <pc:picChg chg="add del mod ord modCrop">
          <ac:chgData name="Nicole Doria" userId="c9a9e641-a575-49bf-ad35-0581f47d037a" providerId="ADAL" clId="{65E61CEC-C5B8-3B4B-A3C8-A6AC2E006FCC}" dt="2019-03-12T14:39:59.817" v="90" actId="1076"/>
          <ac:picMkLst>
            <pc:docMk/>
            <pc:sldMk cId="261215995" sldId="290"/>
            <ac:picMk id="9" creationId="{C4745A1C-ACAB-194B-B5D5-5EEB2D18D7BD}"/>
          </ac:picMkLst>
        </pc:picChg>
        <pc:picChg chg="add del">
          <ac:chgData name="Nicole Doria" userId="c9a9e641-a575-49bf-ad35-0581f47d037a" providerId="ADAL" clId="{65E61CEC-C5B8-3B4B-A3C8-A6AC2E006FCC}" dt="2019-03-12T14:30:29.150" v="11" actId="26606"/>
          <ac:picMkLst>
            <pc:docMk/>
            <pc:sldMk cId="261215995" sldId="290"/>
            <ac:picMk id="16" creationId="{99F13062-7BB6-4A97-B661-CDE2EDEAE70E}"/>
          </ac:picMkLst>
        </pc:picChg>
        <pc:picChg chg="add del">
          <ac:chgData name="Nicole Doria" userId="c9a9e641-a575-49bf-ad35-0581f47d037a" providerId="ADAL" clId="{65E61CEC-C5B8-3B4B-A3C8-A6AC2E006FCC}" dt="2019-03-12T14:30:29.150" v="11" actId="26606"/>
          <ac:picMkLst>
            <pc:docMk/>
            <pc:sldMk cId="261215995" sldId="290"/>
            <ac:picMk id="17" creationId="{844EE02A-F0F8-4A23-B21D-CF2066B65D30}"/>
          </ac:picMkLst>
        </pc:picChg>
        <pc:picChg chg="add del">
          <ac:chgData name="Nicole Doria" userId="c9a9e641-a575-49bf-ad35-0581f47d037a" providerId="ADAL" clId="{65E61CEC-C5B8-3B4B-A3C8-A6AC2E006FCC}" dt="2019-03-12T14:30:29.150" v="11" actId="26606"/>
          <ac:picMkLst>
            <pc:docMk/>
            <pc:sldMk cId="261215995" sldId="290"/>
            <ac:picMk id="20" creationId="{FFC3E649-106F-4B41-9FF5-327536E4CFBD}"/>
          </ac:picMkLst>
        </pc:picChg>
        <pc:picChg chg="add del">
          <ac:chgData name="Nicole Doria" userId="c9a9e641-a575-49bf-ad35-0581f47d037a" providerId="ADAL" clId="{65E61CEC-C5B8-3B4B-A3C8-A6AC2E006FCC}" dt="2019-03-12T14:30:29.150" v="11" actId="26606"/>
          <ac:picMkLst>
            <pc:docMk/>
            <pc:sldMk cId="261215995" sldId="290"/>
            <ac:picMk id="22" creationId="{79F6731C-42C0-45DB-9F9A-B831CBEC5182}"/>
          </ac:picMkLst>
        </pc:picChg>
        <pc:picChg chg="add del">
          <ac:chgData name="Nicole Doria" userId="c9a9e641-a575-49bf-ad35-0581f47d037a" providerId="ADAL" clId="{65E61CEC-C5B8-3B4B-A3C8-A6AC2E006FCC}" dt="2019-03-12T14:31:35.369" v="40" actId="26606"/>
          <ac:picMkLst>
            <pc:docMk/>
            <pc:sldMk cId="261215995" sldId="290"/>
            <ac:picMk id="32" creationId="{844EE02A-F0F8-4A23-B21D-CF2066B65D30}"/>
          </ac:picMkLst>
        </pc:picChg>
        <pc:picChg chg="add del">
          <ac:chgData name="Nicole Doria" userId="c9a9e641-a575-49bf-ad35-0581f47d037a" providerId="ADAL" clId="{65E61CEC-C5B8-3B4B-A3C8-A6AC2E006FCC}" dt="2019-03-12T14:31:35.369" v="40" actId="26606"/>
          <ac:picMkLst>
            <pc:docMk/>
            <pc:sldMk cId="261215995" sldId="290"/>
            <ac:picMk id="33" creationId="{99F13062-7BB6-4A97-B661-CDE2EDEAE70E}"/>
          </ac:picMkLst>
        </pc:picChg>
        <pc:picChg chg="add del">
          <ac:chgData name="Nicole Doria" userId="c9a9e641-a575-49bf-ad35-0581f47d037a" providerId="ADAL" clId="{65E61CEC-C5B8-3B4B-A3C8-A6AC2E006FCC}" dt="2019-03-12T14:31:35.369" v="40" actId="26606"/>
          <ac:picMkLst>
            <pc:docMk/>
            <pc:sldMk cId="261215995" sldId="290"/>
            <ac:picMk id="35" creationId="{FFC3E649-106F-4B41-9FF5-327536E4CFBD}"/>
          </ac:picMkLst>
        </pc:picChg>
        <pc:picChg chg="add del">
          <ac:chgData name="Nicole Doria" userId="c9a9e641-a575-49bf-ad35-0581f47d037a" providerId="ADAL" clId="{65E61CEC-C5B8-3B4B-A3C8-A6AC2E006FCC}" dt="2019-03-12T14:31:35.369" v="40" actId="26606"/>
          <ac:picMkLst>
            <pc:docMk/>
            <pc:sldMk cId="261215995" sldId="290"/>
            <ac:picMk id="36" creationId="{79F6731C-42C0-45DB-9F9A-B831CBEC5182}"/>
          </ac:picMkLst>
        </pc:picChg>
        <pc:cxnChg chg="add del">
          <ac:chgData name="Nicole Doria" userId="c9a9e641-a575-49bf-ad35-0581f47d037a" providerId="ADAL" clId="{65E61CEC-C5B8-3B4B-A3C8-A6AC2E006FCC}" dt="2019-03-12T14:30:29.150" v="11" actId="26606"/>
          <ac:cxnSpMkLst>
            <pc:docMk/>
            <pc:sldMk cId="261215995" sldId="290"/>
            <ac:cxnSpMk id="28" creationId="{A33B0D42-BF97-45CF-80C1-3EEA6D51F5DF}"/>
          </ac:cxnSpMkLst>
        </pc:cxnChg>
        <pc:cxnChg chg="add del">
          <ac:chgData name="Nicole Doria" userId="c9a9e641-a575-49bf-ad35-0581f47d037a" providerId="ADAL" clId="{65E61CEC-C5B8-3B4B-A3C8-A6AC2E006FCC}" dt="2019-03-12T14:30:29.150" v="11" actId="26606"/>
          <ac:cxnSpMkLst>
            <pc:docMk/>
            <pc:sldMk cId="261215995" sldId="290"/>
            <ac:cxnSpMk id="30" creationId="{1C4B9417-719A-48F6-8359-D75B95CE3672}"/>
          </ac:cxnSpMkLst>
        </pc:cxn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7C9116-7046-4594-9C91-06E4C73716F2}" type="doc">
      <dgm:prSet loTypeId="urn:microsoft.com/office/officeart/2018/2/layout/IconVerticalSolidList" loCatId="icon" qsTypeId="urn:microsoft.com/office/officeart/2005/8/quickstyle/simple4" qsCatId="simple" csTypeId="urn:microsoft.com/office/officeart/2018/5/colors/Iconchunking_neutralbg_colorful1" csCatId="colorful" phldr="1"/>
      <dgm:spPr/>
      <dgm:t>
        <a:bodyPr/>
        <a:lstStyle/>
        <a:p>
          <a:endParaRPr lang="en-US"/>
        </a:p>
      </dgm:t>
    </dgm:pt>
    <dgm:pt modelId="{ACC19116-7586-4564-A985-B5A969F94A5B}">
      <dgm:prSet/>
      <dgm:spPr/>
      <dgm:t>
        <a:bodyPr/>
        <a:lstStyle/>
        <a:p>
          <a:r>
            <a:rPr lang="en-GB"/>
            <a:t>Have you ever used online travel resources? If so, what for?</a:t>
          </a:r>
          <a:endParaRPr lang="en-US"/>
        </a:p>
      </dgm:t>
    </dgm:pt>
    <dgm:pt modelId="{00D3AF17-A1C6-4797-BCB8-0B435172563C}" type="parTrans" cxnId="{6AD5ECB6-FB87-468A-BD8F-3CE022E338BF}">
      <dgm:prSet/>
      <dgm:spPr/>
      <dgm:t>
        <a:bodyPr/>
        <a:lstStyle/>
        <a:p>
          <a:endParaRPr lang="en-US"/>
        </a:p>
      </dgm:t>
    </dgm:pt>
    <dgm:pt modelId="{0BF4AA13-8074-40CA-959C-67E356FA1523}" type="sibTrans" cxnId="{6AD5ECB6-FB87-468A-BD8F-3CE022E338BF}">
      <dgm:prSet/>
      <dgm:spPr/>
      <dgm:t>
        <a:bodyPr/>
        <a:lstStyle/>
        <a:p>
          <a:endParaRPr lang="en-US"/>
        </a:p>
      </dgm:t>
    </dgm:pt>
    <dgm:pt modelId="{452FBEA0-A312-4B7B-B36A-5DD75E644AA0}">
      <dgm:prSet/>
      <dgm:spPr/>
      <dgm:t>
        <a:bodyPr/>
        <a:lstStyle/>
        <a:p>
          <a:r>
            <a:rPr lang="en-GB"/>
            <a:t>Has using online travel resources assisted in the planning of a trip? </a:t>
          </a:r>
          <a:endParaRPr lang="en-US"/>
        </a:p>
      </dgm:t>
    </dgm:pt>
    <dgm:pt modelId="{9992D14F-E0DD-45A3-812A-792CCFA2598B}" type="parTrans" cxnId="{EDD1D3C3-CB9D-4ABA-9BCE-CFF600B6DFBB}">
      <dgm:prSet/>
      <dgm:spPr/>
      <dgm:t>
        <a:bodyPr/>
        <a:lstStyle/>
        <a:p>
          <a:endParaRPr lang="en-US"/>
        </a:p>
      </dgm:t>
    </dgm:pt>
    <dgm:pt modelId="{61B50CC6-0E6E-4646-9439-7A69C5235EBF}" type="sibTrans" cxnId="{EDD1D3C3-CB9D-4ABA-9BCE-CFF600B6DFBB}">
      <dgm:prSet/>
      <dgm:spPr/>
      <dgm:t>
        <a:bodyPr/>
        <a:lstStyle/>
        <a:p>
          <a:endParaRPr lang="en-US"/>
        </a:p>
      </dgm:t>
    </dgm:pt>
    <dgm:pt modelId="{233F465B-87BC-41C1-BA19-FFACDC04F163}">
      <dgm:prSet/>
      <dgm:spPr/>
      <dgm:t>
        <a:bodyPr/>
        <a:lstStyle/>
        <a:p>
          <a:r>
            <a:rPr lang="en-GB"/>
            <a:t>How often are online travel resources used to make travel plans?</a:t>
          </a:r>
          <a:endParaRPr lang="en-US"/>
        </a:p>
      </dgm:t>
    </dgm:pt>
    <dgm:pt modelId="{350DFBE8-AD44-4B42-B3DB-B2B0FAF52650}" type="parTrans" cxnId="{1997AC66-93BE-4A5A-83F0-F115C6A4DE5B}">
      <dgm:prSet/>
      <dgm:spPr/>
      <dgm:t>
        <a:bodyPr/>
        <a:lstStyle/>
        <a:p>
          <a:endParaRPr lang="en-US"/>
        </a:p>
      </dgm:t>
    </dgm:pt>
    <dgm:pt modelId="{1D02B4BF-C617-4C08-B0EB-C5E86D777D2B}" type="sibTrans" cxnId="{1997AC66-93BE-4A5A-83F0-F115C6A4DE5B}">
      <dgm:prSet/>
      <dgm:spPr/>
      <dgm:t>
        <a:bodyPr/>
        <a:lstStyle/>
        <a:p>
          <a:endParaRPr lang="en-US"/>
        </a:p>
      </dgm:t>
    </dgm:pt>
    <dgm:pt modelId="{A30AD6D0-37B8-448C-9B70-940C1595DB90}">
      <dgm:prSet/>
      <dgm:spPr/>
      <dgm:t>
        <a:bodyPr/>
        <a:lstStyle/>
        <a:p>
          <a:r>
            <a:rPr lang="en-GB"/>
            <a:t>How often are online travel resources used to make travel plans? </a:t>
          </a:r>
          <a:endParaRPr lang="en-US"/>
        </a:p>
      </dgm:t>
    </dgm:pt>
    <dgm:pt modelId="{91B047D5-AB3E-49AE-8650-7DF1F792DAE0}" type="parTrans" cxnId="{2F5863F9-353B-4A62-9637-89D2FD3B6E2E}">
      <dgm:prSet/>
      <dgm:spPr/>
      <dgm:t>
        <a:bodyPr/>
        <a:lstStyle/>
        <a:p>
          <a:endParaRPr lang="en-US"/>
        </a:p>
      </dgm:t>
    </dgm:pt>
    <dgm:pt modelId="{EC7C9F15-A4E9-48EE-A442-3F5E1B7F1E1D}" type="sibTrans" cxnId="{2F5863F9-353B-4A62-9637-89D2FD3B6E2E}">
      <dgm:prSet/>
      <dgm:spPr/>
      <dgm:t>
        <a:bodyPr/>
        <a:lstStyle/>
        <a:p>
          <a:endParaRPr lang="en-US"/>
        </a:p>
      </dgm:t>
    </dgm:pt>
    <dgm:pt modelId="{57654274-9E5C-4367-B958-3CEF355A1F97}" type="pres">
      <dgm:prSet presAssocID="{467C9116-7046-4594-9C91-06E4C73716F2}" presName="root" presStyleCnt="0">
        <dgm:presLayoutVars>
          <dgm:dir/>
          <dgm:resizeHandles val="exact"/>
        </dgm:presLayoutVars>
      </dgm:prSet>
      <dgm:spPr/>
    </dgm:pt>
    <dgm:pt modelId="{2FAFF49F-3CB9-43C8-ABE4-9549ABDBAF12}" type="pres">
      <dgm:prSet presAssocID="{ACC19116-7586-4564-A985-B5A969F94A5B}" presName="compNode" presStyleCnt="0"/>
      <dgm:spPr/>
    </dgm:pt>
    <dgm:pt modelId="{11026FC3-E6EE-4D2C-93E0-A50B83A11B8F}" type="pres">
      <dgm:prSet presAssocID="{ACC19116-7586-4564-A985-B5A969F94A5B}" presName="bgRect" presStyleLbl="bgShp" presStyleIdx="0" presStyleCnt="4"/>
      <dgm:spPr/>
    </dgm:pt>
    <dgm:pt modelId="{E693655A-0BA7-4C3A-97A6-B1A3B501C2F6}" type="pres">
      <dgm:prSet presAssocID="{ACC19116-7586-4564-A985-B5A969F94A5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lp"/>
        </a:ext>
      </dgm:extLst>
    </dgm:pt>
    <dgm:pt modelId="{CC11A185-0CD8-4988-A971-2F90413F72DE}" type="pres">
      <dgm:prSet presAssocID="{ACC19116-7586-4564-A985-B5A969F94A5B}" presName="spaceRect" presStyleCnt="0"/>
      <dgm:spPr/>
    </dgm:pt>
    <dgm:pt modelId="{FB57AFEC-6310-4000-971D-539D0507CE3E}" type="pres">
      <dgm:prSet presAssocID="{ACC19116-7586-4564-A985-B5A969F94A5B}" presName="parTx" presStyleLbl="revTx" presStyleIdx="0" presStyleCnt="4">
        <dgm:presLayoutVars>
          <dgm:chMax val="0"/>
          <dgm:chPref val="0"/>
        </dgm:presLayoutVars>
      </dgm:prSet>
      <dgm:spPr/>
    </dgm:pt>
    <dgm:pt modelId="{BAE4BF6A-733E-44E9-BFE7-9C916BC13ECC}" type="pres">
      <dgm:prSet presAssocID="{0BF4AA13-8074-40CA-959C-67E356FA1523}" presName="sibTrans" presStyleCnt="0"/>
      <dgm:spPr/>
    </dgm:pt>
    <dgm:pt modelId="{093F6B82-8C30-4B39-A4AB-8855968E5B19}" type="pres">
      <dgm:prSet presAssocID="{452FBEA0-A312-4B7B-B36A-5DD75E644AA0}" presName="compNode" presStyleCnt="0"/>
      <dgm:spPr/>
    </dgm:pt>
    <dgm:pt modelId="{752935C5-4903-40B6-BA46-83FC30F7C028}" type="pres">
      <dgm:prSet presAssocID="{452FBEA0-A312-4B7B-B36A-5DD75E644AA0}" presName="bgRect" presStyleLbl="bgShp" presStyleIdx="1" presStyleCnt="4"/>
      <dgm:spPr/>
    </dgm:pt>
    <dgm:pt modelId="{E446889F-19F8-4354-9534-E3047584DD47}" type="pres">
      <dgm:prSet presAssocID="{452FBEA0-A312-4B7B-B36A-5DD75E644AA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nnected"/>
        </a:ext>
      </dgm:extLst>
    </dgm:pt>
    <dgm:pt modelId="{DC5324C8-73EE-4FF1-A2C1-52BAE1CD00E4}" type="pres">
      <dgm:prSet presAssocID="{452FBEA0-A312-4B7B-B36A-5DD75E644AA0}" presName="spaceRect" presStyleCnt="0"/>
      <dgm:spPr/>
    </dgm:pt>
    <dgm:pt modelId="{3CF1A6F3-9656-4E50-998E-B704A84BC57B}" type="pres">
      <dgm:prSet presAssocID="{452FBEA0-A312-4B7B-B36A-5DD75E644AA0}" presName="parTx" presStyleLbl="revTx" presStyleIdx="1" presStyleCnt="4">
        <dgm:presLayoutVars>
          <dgm:chMax val="0"/>
          <dgm:chPref val="0"/>
        </dgm:presLayoutVars>
      </dgm:prSet>
      <dgm:spPr/>
    </dgm:pt>
    <dgm:pt modelId="{C05C9D75-09F0-45F3-A79D-D4DD1A1E4E03}" type="pres">
      <dgm:prSet presAssocID="{61B50CC6-0E6E-4646-9439-7A69C5235EBF}" presName="sibTrans" presStyleCnt="0"/>
      <dgm:spPr/>
    </dgm:pt>
    <dgm:pt modelId="{01E9AEC9-BD63-4BA6-AB67-E9803C829DBD}" type="pres">
      <dgm:prSet presAssocID="{233F465B-87BC-41C1-BA19-FFACDC04F163}" presName="compNode" presStyleCnt="0"/>
      <dgm:spPr/>
    </dgm:pt>
    <dgm:pt modelId="{E4B48FDE-8BB6-4B09-BAE6-249300DAE910}" type="pres">
      <dgm:prSet presAssocID="{233F465B-87BC-41C1-BA19-FFACDC04F163}" presName="bgRect" presStyleLbl="bgShp" presStyleIdx="2" presStyleCnt="4"/>
      <dgm:spPr/>
    </dgm:pt>
    <dgm:pt modelId="{7DBC8548-0810-4592-B5C0-3BDD1B7161AE}" type="pres">
      <dgm:prSet presAssocID="{233F465B-87BC-41C1-BA19-FFACDC04F16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arth Globe Americas"/>
        </a:ext>
      </dgm:extLst>
    </dgm:pt>
    <dgm:pt modelId="{7C96C0D7-5539-449E-AFF4-28331A8CACE9}" type="pres">
      <dgm:prSet presAssocID="{233F465B-87BC-41C1-BA19-FFACDC04F163}" presName="spaceRect" presStyleCnt="0"/>
      <dgm:spPr/>
    </dgm:pt>
    <dgm:pt modelId="{4FCBCEF3-AB1D-4219-A052-85FB99F24C14}" type="pres">
      <dgm:prSet presAssocID="{233F465B-87BC-41C1-BA19-FFACDC04F163}" presName="parTx" presStyleLbl="revTx" presStyleIdx="2" presStyleCnt="4">
        <dgm:presLayoutVars>
          <dgm:chMax val="0"/>
          <dgm:chPref val="0"/>
        </dgm:presLayoutVars>
      </dgm:prSet>
      <dgm:spPr/>
    </dgm:pt>
    <dgm:pt modelId="{6FBD8D5E-09BE-4553-B8BF-264A57810F9A}" type="pres">
      <dgm:prSet presAssocID="{1D02B4BF-C617-4C08-B0EB-C5E86D777D2B}" presName="sibTrans" presStyleCnt="0"/>
      <dgm:spPr/>
    </dgm:pt>
    <dgm:pt modelId="{A8920941-D24C-4FBE-B4C5-5798625BAFA9}" type="pres">
      <dgm:prSet presAssocID="{A30AD6D0-37B8-448C-9B70-940C1595DB90}" presName="compNode" presStyleCnt="0"/>
      <dgm:spPr/>
    </dgm:pt>
    <dgm:pt modelId="{E948C60E-9CC1-4016-BD7D-5B49B5923D51}" type="pres">
      <dgm:prSet presAssocID="{A30AD6D0-37B8-448C-9B70-940C1595DB90}" presName="bgRect" presStyleLbl="bgShp" presStyleIdx="3" presStyleCnt="4"/>
      <dgm:spPr/>
    </dgm:pt>
    <dgm:pt modelId="{CDFE2C61-A3C7-43A0-985E-A24B83F4C43C}" type="pres">
      <dgm:prSet presAssocID="{A30AD6D0-37B8-448C-9B70-940C1595DB9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Airplane"/>
        </a:ext>
      </dgm:extLst>
    </dgm:pt>
    <dgm:pt modelId="{2D74C7B1-C04B-4D6C-BAFB-FF3E13CB3C8F}" type="pres">
      <dgm:prSet presAssocID="{A30AD6D0-37B8-448C-9B70-940C1595DB90}" presName="spaceRect" presStyleCnt="0"/>
      <dgm:spPr/>
    </dgm:pt>
    <dgm:pt modelId="{735CCCD5-9E42-4170-BFDD-5CF617A9724B}" type="pres">
      <dgm:prSet presAssocID="{A30AD6D0-37B8-448C-9B70-940C1595DB90}" presName="parTx" presStyleLbl="revTx" presStyleIdx="3" presStyleCnt="4">
        <dgm:presLayoutVars>
          <dgm:chMax val="0"/>
          <dgm:chPref val="0"/>
        </dgm:presLayoutVars>
      </dgm:prSet>
      <dgm:spPr/>
    </dgm:pt>
  </dgm:ptLst>
  <dgm:cxnLst>
    <dgm:cxn modelId="{1DF6FA0D-91DE-49C0-808A-1BA4C1ED993B}" type="presOf" srcId="{ACC19116-7586-4564-A985-B5A969F94A5B}" destId="{FB57AFEC-6310-4000-971D-539D0507CE3E}" srcOrd="0" destOrd="0" presId="urn:microsoft.com/office/officeart/2018/2/layout/IconVerticalSolidList"/>
    <dgm:cxn modelId="{14F3A82C-4D7E-4242-8D5E-71142608A080}" type="presOf" srcId="{467C9116-7046-4594-9C91-06E4C73716F2}" destId="{57654274-9E5C-4367-B958-3CEF355A1F97}" srcOrd="0" destOrd="0" presId="urn:microsoft.com/office/officeart/2018/2/layout/IconVerticalSolidList"/>
    <dgm:cxn modelId="{1997AC66-93BE-4A5A-83F0-F115C6A4DE5B}" srcId="{467C9116-7046-4594-9C91-06E4C73716F2}" destId="{233F465B-87BC-41C1-BA19-FFACDC04F163}" srcOrd="2" destOrd="0" parTransId="{350DFBE8-AD44-4B42-B3DB-B2B0FAF52650}" sibTransId="{1D02B4BF-C617-4C08-B0EB-C5E86D777D2B}"/>
    <dgm:cxn modelId="{BF9F957F-9877-4119-BEB9-AD27A12A0D9D}" type="presOf" srcId="{A30AD6D0-37B8-448C-9B70-940C1595DB90}" destId="{735CCCD5-9E42-4170-BFDD-5CF617A9724B}" srcOrd="0" destOrd="0" presId="urn:microsoft.com/office/officeart/2018/2/layout/IconVerticalSolidList"/>
    <dgm:cxn modelId="{24A45293-F737-486E-9A92-AC3A5B204D27}" type="presOf" srcId="{233F465B-87BC-41C1-BA19-FFACDC04F163}" destId="{4FCBCEF3-AB1D-4219-A052-85FB99F24C14}" srcOrd="0" destOrd="0" presId="urn:microsoft.com/office/officeart/2018/2/layout/IconVerticalSolidList"/>
    <dgm:cxn modelId="{6AD5ECB6-FB87-468A-BD8F-3CE022E338BF}" srcId="{467C9116-7046-4594-9C91-06E4C73716F2}" destId="{ACC19116-7586-4564-A985-B5A969F94A5B}" srcOrd="0" destOrd="0" parTransId="{00D3AF17-A1C6-4797-BCB8-0B435172563C}" sibTransId="{0BF4AA13-8074-40CA-959C-67E356FA1523}"/>
    <dgm:cxn modelId="{EDD1D3C3-CB9D-4ABA-9BCE-CFF600B6DFBB}" srcId="{467C9116-7046-4594-9C91-06E4C73716F2}" destId="{452FBEA0-A312-4B7B-B36A-5DD75E644AA0}" srcOrd="1" destOrd="0" parTransId="{9992D14F-E0DD-45A3-812A-792CCFA2598B}" sibTransId="{61B50CC6-0E6E-4646-9439-7A69C5235EBF}"/>
    <dgm:cxn modelId="{9CC43FED-6E7E-435B-AE0D-A51AD60A2C82}" type="presOf" srcId="{452FBEA0-A312-4B7B-B36A-5DD75E644AA0}" destId="{3CF1A6F3-9656-4E50-998E-B704A84BC57B}" srcOrd="0" destOrd="0" presId="urn:microsoft.com/office/officeart/2018/2/layout/IconVerticalSolidList"/>
    <dgm:cxn modelId="{2F5863F9-353B-4A62-9637-89D2FD3B6E2E}" srcId="{467C9116-7046-4594-9C91-06E4C73716F2}" destId="{A30AD6D0-37B8-448C-9B70-940C1595DB90}" srcOrd="3" destOrd="0" parTransId="{91B047D5-AB3E-49AE-8650-7DF1F792DAE0}" sibTransId="{EC7C9F15-A4E9-48EE-A442-3F5E1B7F1E1D}"/>
    <dgm:cxn modelId="{04B7CDE5-1DB8-4B02-8D23-7FC616254E8E}" type="presParOf" srcId="{57654274-9E5C-4367-B958-3CEF355A1F97}" destId="{2FAFF49F-3CB9-43C8-ABE4-9549ABDBAF12}" srcOrd="0" destOrd="0" presId="urn:microsoft.com/office/officeart/2018/2/layout/IconVerticalSolidList"/>
    <dgm:cxn modelId="{56EE0991-EC2C-451E-A7C7-9DA81BD04D8D}" type="presParOf" srcId="{2FAFF49F-3CB9-43C8-ABE4-9549ABDBAF12}" destId="{11026FC3-E6EE-4D2C-93E0-A50B83A11B8F}" srcOrd="0" destOrd="0" presId="urn:microsoft.com/office/officeart/2018/2/layout/IconVerticalSolidList"/>
    <dgm:cxn modelId="{0FF702EE-BA2C-492F-B941-EE9291BAD992}" type="presParOf" srcId="{2FAFF49F-3CB9-43C8-ABE4-9549ABDBAF12}" destId="{E693655A-0BA7-4C3A-97A6-B1A3B501C2F6}" srcOrd="1" destOrd="0" presId="urn:microsoft.com/office/officeart/2018/2/layout/IconVerticalSolidList"/>
    <dgm:cxn modelId="{8B1ACBA7-C9C3-4D09-A692-77C5CAE6F22F}" type="presParOf" srcId="{2FAFF49F-3CB9-43C8-ABE4-9549ABDBAF12}" destId="{CC11A185-0CD8-4988-A971-2F90413F72DE}" srcOrd="2" destOrd="0" presId="urn:microsoft.com/office/officeart/2018/2/layout/IconVerticalSolidList"/>
    <dgm:cxn modelId="{0A21F0BA-955B-4D7C-870C-C267D4C5D486}" type="presParOf" srcId="{2FAFF49F-3CB9-43C8-ABE4-9549ABDBAF12}" destId="{FB57AFEC-6310-4000-971D-539D0507CE3E}" srcOrd="3" destOrd="0" presId="urn:microsoft.com/office/officeart/2018/2/layout/IconVerticalSolidList"/>
    <dgm:cxn modelId="{D81B1CD8-B50A-4CC1-B9FE-46C718B12753}" type="presParOf" srcId="{57654274-9E5C-4367-B958-3CEF355A1F97}" destId="{BAE4BF6A-733E-44E9-BFE7-9C916BC13ECC}" srcOrd="1" destOrd="0" presId="urn:microsoft.com/office/officeart/2018/2/layout/IconVerticalSolidList"/>
    <dgm:cxn modelId="{A88E9356-41B2-4005-B269-FC4A98A4D941}" type="presParOf" srcId="{57654274-9E5C-4367-B958-3CEF355A1F97}" destId="{093F6B82-8C30-4B39-A4AB-8855968E5B19}" srcOrd="2" destOrd="0" presId="urn:microsoft.com/office/officeart/2018/2/layout/IconVerticalSolidList"/>
    <dgm:cxn modelId="{6988DC68-93A8-46F2-ADF6-D1739E17E3F1}" type="presParOf" srcId="{093F6B82-8C30-4B39-A4AB-8855968E5B19}" destId="{752935C5-4903-40B6-BA46-83FC30F7C028}" srcOrd="0" destOrd="0" presId="urn:microsoft.com/office/officeart/2018/2/layout/IconVerticalSolidList"/>
    <dgm:cxn modelId="{57D27A9B-ED9F-4BE1-9788-0610568FFF1F}" type="presParOf" srcId="{093F6B82-8C30-4B39-A4AB-8855968E5B19}" destId="{E446889F-19F8-4354-9534-E3047584DD47}" srcOrd="1" destOrd="0" presId="urn:microsoft.com/office/officeart/2018/2/layout/IconVerticalSolidList"/>
    <dgm:cxn modelId="{F5A71508-8287-43F9-94A8-5D8F6B908A78}" type="presParOf" srcId="{093F6B82-8C30-4B39-A4AB-8855968E5B19}" destId="{DC5324C8-73EE-4FF1-A2C1-52BAE1CD00E4}" srcOrd="2" destOrd="0" presId="urn:microsoft.com/office/officeart/2018/2/layout/IconVerticalSolidList"/>
    <dgm:cxn modelId="{CC0BFF69-63FB-40D6-9223-CAED0E642230}" type="presParOf" srcId="{093F6B82-8C30-4B39-A4AB-8855968E5B19}" destId="{3CF1A6F3-9656-4E50-998E-B704A84BC57B}" srcOrd="3" destOrd="0" presId="urn:microsoft.com/office/officeart/2018/2/layout/IconVerticalSolidList"/>
    <dgm:cxn modelId="{2DE6D8C2-CFFC-410F-B635-52DD4E1566DD}" type="presParOf" srcId="{57654274-9E5C-4367-B958-3CEF355A1F97}" destId="{C05C9D75-09F0-45F3-A79D-D4DD1A1E4E03}" srcOrd="3" destOrd="0" presId="urn:microsoft.com/office/officeart/2018/2/layout/IconVerticalSolidList"/>
    <dgm:cxn modelId="{915D97A1-49F5-46AF-957B-034CDFFC2E31}" type="presParOf" srcId="{57654274-9E5C-4367-B958-3CEF355A1F97}" destId="{01E9AEC9-BD63-4BA6-AB67-E9803C829DBD}" srcOrd="4" destOrd="0" presId="urn:microsoft.com/office/officeart/2018/2/layout/IconVerticalSolidList"/>
    <dgm:cxn modelId="{BCDBA6CD-84E3-4D97-9ED1-201ABE135E17}" type="presParOf" srcId="{01E9AEC9-BD63-4BA6-AB67-E9803C829DBD}" destId="{E4B48FDE-8BB6-4B09-BAE6-249300DAE910}" srcOrd="0" destOrd="0" presId="urn:microsoft.com/office/officeart/2018/2/layout/IconVerticalSolidList"/>
    <dgm:cxn modelId="{76ED4854-DA3D-4008-A486-04DC1656F3F1}" type="presParOf" srcId="{01E9AEC9-BD63-4BA6-AB67-E9803C829DBD}" destId="{7DBC8548-0810-4592-B5C0-3BDD1B7161AE}" srcOrd="1" destOrd="0" presId="urn:microsoft.com/office/officeart/2018/2/layout/IconVerticalSolidList"/>
    <dgm:cxn modelId="{7BCBC04E-BE55-4B78-80A4-B6B370BA86C0}" type="presParOf" srcId="{01E9AEC9-BD63-4BA6-AB67-E9803C829DBD}" destId="{7C96C0D7-5539-449E-AFF4-28331A8CACE9}" srcOrd="2" destOrd="0" presId="urn:microsoft.com/office/officeart/2018/2/layout/IconVerticalSolidList"/>
    <dgm:cxn modelId="{63F5771B-396B-4407-99AE-08DE044F5552}" type="presParOf" srcId="{01E9AEC9-BD63-4BA6-AB67-E9803C829DBD}" destId="{4FCBCEF3-AB1D-4219-A052-85FB99F24C14}" srcOrd="3" destOrd="0" presId="urn:microsoft.com/office/officeart/2018/2/layout/IconVerticalSolidList"/>
    <dgm:cxn modelId="{8B76286F-1790-4827-BE03-19681C3CD110}" type="presParOf" srcId="{57654274-9E5C-4367-B958-3CEF355A1F97}" destId="{6FBD8D5E-09BE-4553-B8BF-264A57810F9A}" srcOrd="5" destOrd="0" presId="urn:microsoft.com/office/officeart/2018/2/layout/IconVerticalSolidList"/>
    <dgm:cxn modelId="{65675B58-340A-4F21-91B6-710F6BF07749}" type="presParOf" srcId="{57654274-9E5C-4367-B958-3CEF355A1F97}" destId="{A8920941-D24C-4FBE-B4C5-5798625BAFA9}" srcOrd="6" destOrd="0" presId="urn:microsoft.com/office/officeart/2018/2/layout/IconVerticalSolidList"/>
    <dgm:cxn modelId="{0F2CF282-EEA2-4240-9543-480B2CBEF65A}" type="presParOf" srcId="{A8920941-D24C-4FBE-B4C5-5798625BAFA9}" destId="{E948C60E-9CC1-4016-BD7D-5B49B5923D51}" srcOrd="0" destOrd="0" presId="urn:microsoft.com/office/officeart/2018/2/layout/IconVerticalSolidList"/>
    <dgm:cxn modelId="{6DAE2300-7E01-4234-8132-7A5187E28020}" type="presParOf" srcId="{A8920941-D24C-4FBE-B4C5-5798625BAFA9}" destId="{CDFE2C61-A3C7-43A0-985E-A24B83F4C43C}" srcOrd="1" destOrd="0" presId="urn:microsoft.com/office/officeart/2018/2/layout/IconVerticalSolidList"/>
    <dgm:cxn modelId="{F34DEC53-4DC1-4D99-AE82-169CFF068DFA}" type="presParOf" srcId="{A8920941-D24C-4FBE-B4C5-5798625BAFA9}" destId="{2D74C7B1-C04B-4D6C-BAFB-FF3E13CB3C8F}" srcOrd="2" destOrd="0" presId="urn:microsoft.com/office/officeart/2018/2/layout/IconVerticalSolidList"/>
    <dgm:cxn modelId="{CB47E34A-575F-4E91-B882-DABA9BF25138}" type="presParOf" srcId="{A8920941-D24C-4FBE-B4C5-5798625BAFA9}" destId="{735CCCD5-9E42-4170-BFDD-5CF617A9724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84941C-8145-48CA-B634-43C722233839}" type="doc">
      <dgm:prSet loTypeId="urn:microsoft.com/office/officeart/2018/2/layout/IconCircleList" loCatId="icon" qsTypeId="urn:microsoft.com/office/officeart/2005/8/quickstyle/simple4" qsCatId="simple" csTypeId="urn:microsoft.com/office/officeart/2018/5/colors/Iconchunking_neutralbg_colorful5" csCatId="colorful" phldr="1"/>
      <dgm:spPr/>
      <dgm:t>
        <a:bodyPr/>
        <a:lstStyle/>
        <a:p>
          <a:endParaRPr lang="en-US"/>
        </a:p>
      </dgm:t>
    </dgm:pt>
    <dgm:pt modelId="{42DE9A08-DC3E-434A-81BE-446D8DC51A34}">
      <dgm:prSet/>
      <dgm:spPr/>
      <dgm:t>
        <a:bodyPr/>
        <a:lstStyle/>
        <a:p>
          <a:r>
            <a:rPr lang="en-GB"/>
            <a:t>Are there any aspects that prevent/affect your travel plans? </a:t>
          </a:r>
          <a:endParaRPr lang="en-US"/>
        </a:p>
      </dgm:t>
    </dgm:pt>
    <dgm:pt modelId="{30F5DDF7-70C7-47D7-9196-88CF73577285}" type="parTrans" cxnId="{0FB0A99D-9148-47FE-B149-535802452A84}">
      <dgm:prSet/>
      <dgm:spPr/>
      <dgm:t>
        <a:bodyPr/>
        <a:lstStyle/>
        <a:p>
          <a:endParaRPr lang="en-US"/>
        </a:p>
      </dgm:t>
    </dgm:pt>
    <dgm:pt modelId="{03F880C2-5DE2-4105-B884-E7624E41BD8D}" type="sibTrans" cxnId="{0FB0A99D-9148-47FE-B149-535802452A84}">
      <dgm:prSet/>
      <dgm:spPr/>
      <dgm:t>
        <a:bodyPr/>
        <a:lstStyle/>
        <a:p>
          <a:endParaRPr lang="en-US"/>
        </a:p>
      </dgm:t>
    </dgm:pt>
    <dgm:pt modelId="{D61A72C1-19AB-42E0-8785-BC987F330844}">
      <dgm:prSet/>
      <dgm:spPr/>
      <dgm:t>
        <a:bodyPr/>
        <a:lstStyle/>
        <a:p>
          <a:r>
            <a:rPr lang="en-GB"/>
            <a:t>What is your main form of transport for these trips?</a:t>
          </a:r>
          <a:endParaRPr lang="en-US"/>
        </a:p>
      </dgm:t>
    </dgm:pt>
    <dgm:pt modelId="{F39360AF-1E45-4841-8884-8B800CF3AFBE}" type="parTrans" cxnId="{392D9084-F3DB-45EB-B892-995E29B7CBBA}">
      <dgm:prSet/>
      <dgm:spPr/>
      <dgm:t>
        <a:bodyPr/>
        <a:lstStyle/>
        <a:p>
          <a:endParaRPr lang="en-US"/>
        </a:p>
      </dgm:t>
    </dgm:pt>
    <dgm:pt modelId="{F12DD07B-967B-4406-B628-A1C20C05E5B4}" type="sibTrans" cxnId="{392D9084-F3DB-45EB-B892-995E29B7CBBA}">
      <dgm:prSet/>
      <dgm:spPr/>
      <dgm:t>
        <a:bodyPr/>
        <a:lstStyle/>
        <a:p>
          <a:endParaRPr lang="en-US"/>
        </a:p>
      </dgm:t>
    </dgm:pt>
    <dgm:pt modelId="{54F3A996-03F8-492D-BE67-88BAFD0F942F}">
      <dgm:prSet/>
      <dgm:spPr/>
      <dgm:t>
        <a:bodyPr/>
        <a:lstStyle/>
        <a:p>
          <a:r>
            <a:rPr lang="en-GB"/>
            <a:t>What type of business do you intend on doing when in the Berkshire area?</a:t>
          </a:r>
          <a:endParaRPr lang="en-US"/>
        </a:p>
      </dgm:t>
    </dgm:pt>
    <dgm:pt modelId="{99FF5789-0981-42F8-9DDB-3A8C20EAB405}" type="parTrans" cxnId="{235A2CEA-A19C-426D-80CB-657A038815C4}">
      <dgm:prSet/>
      <dgm:spPr/>
      <dgm:t>
        <a:bodyPr/>
        <a:lstStyle/>
        <a:p>
          <a:endParaRPr lang="en-US"/>
        </a:p>
      </dgm:t>
    </dgm:pt>
    <dgm:pt modelId="{7D0E4C56-E023-491F-9E03-B79B8695F1ED}" type="sibTrans" cxnId="{235A2CEA-A19C-426D-80CB-657A038815C4}">
      <dgm:prSet/>
      <dgm:spPr/>
      <dgm:t>
        <a:bodyPr/>
        <a:lstStyle/>
        <a:p>
          <a:endParaRPr lang="en-US"/>
        </a:p>
      </dgm:t>
    </dgm:pt>
    <dgm:pt modelId="{3E3BA61F-8300-423C-9FE2-D6E839D30BA9}">
      <dgm:prSet/>
      <dgm:spPr/>
      <dgm:t>
        <a:bodyPr/>
        <a:lstStyle/>
        <a:p>
          <a:r>
            <a:rPr lang="en-GB"/>
            <a:t>What would you like to see in an online travel resource?</a:t>
          </a:r>
          <a:endParaRPr lang="en-US"/>
        </a:p>
      </dgm:t>
    </dgm:pt>
    <dgm:pt modelId="{DDF0FBEF-B3AF-4661-B635-B3394A6E8ADE}" type="parTrans" cxnId="{FAF6131C-7491-47B9-A9E7-5F9358DF09D2}">
      <dgm:prSet/>
      <dgm:spPr/>
      <dgm:t>
        <a:bodyPr/>
        <a:lstStyle/>
        <a:p>
          <a:endParaRPr lang="en-US"/>
        </a:p>
      </dgm:t>
    </dgm:pt>
    <dgm:pt modelId="{3DECDE54-1E09-40A7-AC6D-05133A26052C}" type="sibTrans" cxnId="{FAF6131C-7491-47B9-A9E7-5F9358DF09D2}">
      <dgm:prSet/>
      <dgm:spPr/>
      <dgm:t>
        <a:bodyPr/>
        <a:lstStyle/>
        <a:p>
          <a:endParaRPr lang="en-US"/>
        </a:p>
      </dgm:t>
    </dgm:pt>
    <dgm:pt modelId="{5F96D403-837E-4CCF-A9BA-0EAF318106B0}" type="pres">
      <dgm:prSet presAssocID="{FD84941C-8145-48CA-B634-43C722233839}" presName="root" presStyleCnt="0">
        <dgm:presLayoutVars>
          <dgm:dir/>
          <dgm:resizeHandles val="exact"/>
        </dgm:presLayoutVars>
      </dgm:prSet>
      <dgm:spPr/>
    </dgm:pt>
    <dgm:pt modelId="{295501CD-22BE-4A09-8405-1B7446355B74}" type="pres">
      <dgm:prSet presAssocID="{FD84941C-8145-48CA-B634-43C722233839}" presName="container" presStyleCnt="0">
        <dgm:presLayoutVars>
          <dgm:dir/>
          <dgm:resizeHandles val="exact"/>
        </dgm:presLayoutVars>
      </dgm:prSet>
      <dgm:spPr/>
    </dgm:pt>
    <dgm:pt modelId="{4ED8EAD6-7049-4BC0-A337-EFB45B227FA0}" type="pres">
      <dgm:prSet presAssocID="{42DE9A08-DC3E-434A-81BE-446D8DC51A34}" presName="compNode" presStyleCnt="0"/>
      <dgm:spPr/>
    </dgm:pt>
    <dgm:pt modelId="{A7705E6C-CE5E-428B-97E5-9AB7AB0FAF99}" type="pres">
      <dgm:prSet presAssocID="{42DE9A08-DC3E-434A-81BE-446D8DC51A34}" presName="iconBgRect" presStyleLbl="bgShp" presStyleIdx="0" presStyleCnt="4"/>
      <dgm:spPr/>
    </dgm:pt>
    <dgm:pt modelId="{6C36926F-D0EF-4E49-A22C-9C5102BA24D7}" type="pres">
      <dgm:prSet presAssocID="{42DE9A08-DC3E-434A-81BE-446D8DC51A3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B85895CA-AF22-4B57-B348-9AAF07067D80}" type="pres">
      <dgm:prSet presAssocID="{42DE9A08-DC3E-434A-81BE-446D8DC51A34}" presName="spaceRect" presStyleCnt="0"/>
      <dgm:spPr/>
    </dgm:pt>
    <dgm:pt modelId="{354B733E-4AAB-443E-ADE8-C99C589C2CBD}" type="pres">
      <dgm:prSet presAssocID="{42DE9A08-DC3E-434A-81BE-446D8DC51A34}" presName="textRect" presStyleLbl="revTx" presStyleIdx="0" presStyleCnt="4">
        <dgm:presLayoutVars>
          <dgm:chMax val="1"/>
          <dgm:chPref val="1"/>
        </dgm:presLayoutVars>
      </dgm:prSet>
      <dgm:spPr/>
    </dgm:pt>
    <dgm:pt modelId="{B358521F-70C0-46F3-867D-EBED581796AA}" type="pres">
      <dgm:prSet presAssocID="{03F880C2-5DE2-4105-B884-E7624E41BD8D}" presName="sibTrans" presStyleLbl="sibTrans2D1" presStyleIdx="0" presStyleCnt="0"/>
      <dgm:spPr/>
    </dgm:pt>
    <dgm:pt modelId="{41A365CC-4267-46AB-BD37-915B8F9EFAA2}" type="pres">
      <dgm:prSet presAssocID="{D61A72C1-19AB-42E0-8785-BC987F330844}" presName="compNode" presStyleCnt="0"/>
      <dgm:spPr/>
    </dgm:pt>
    <dgm:pt modelId="{278B7F5E-F60F-4F8C-91C7-A2C2265D823B}" type="pres">
      <dgm:prSet presAssocID="{D61A72C1-19AB-42E0-8785-BC987F330844}" presName="iconBgRect" presStyleLbl="bgShp" presStyleIdx="1" presStyleCnt="4"/>
      <dgm:spPr/>
    </dgm:pt>
    <dgm:pt modelId="{497E766C-DF7F-42A5-9061-B320704BAAB0}" type="pres">
      <dgm:prSet presAssocID="{D61A72C1-19AB-42E0-8785-BC987F33084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3479138A-5CEF-4640-9C27-B87B51E745A2}" type="pres">
      <dgm:prSet presAssocID="{D61A72C1-19AB-42E0-8785-BC987F330844}" presName="spaceRect" presStyleCnt="0"/>
      <dgm:spPr/>
    </dgm:pt>
    <dgm:pt modelId="{D6B1A0C1-3BF9-404F-AEC7-FB8B603ADF53}" type="pres">
      <dgm:prSet presAssocID="{D61A72C1-19AB-42E0-8785-BC987F330844}" presName="textRect" presStyleLbl="revTx" presStyleIdx="1" presStyleCnt="4">
        <dgm:presLayoutVars>
          <dgm:chMax val="1"/>
          <dgm:chPref val="1"/>
        </dgm:presLayoutVars>
      </dgm:prSet>
      <dgm:spPr/>
    </dgm:pt>
    <dgm:pt modelId="{C5BE5475-1138-48E1-86CB-4BB2317132EF}" type="pres">
      <dgm:prSet presAssocID="{F12DD07B-967B-4406-B628-A1C20C05E5B4}" presName="sibTrans" presStyleLbl="sibTrans2D1" presStyleIdx="0" presStyleCnt="0"/>
      <dgm:spPr/>
    </dgm:pt>
    <dgm:pt modelId="{F38CD5D0-7CA6-4267-AE04-289AC9A34623}" type="pres">
      <dgm:prSet presAssocID="{54F3A996-03F8-492D-BE67-88BAFD0F942F}" presName="compNode" presStyleCnt="0"/>
      <dgm:spPr/>
    </dgm:pt>
    <dgm:pt modelId="{D4AB76F2-B4A0-4A02-8238-C33359E96DAA}" type="pres">
      <dgm:prSet presAssocID="{54F3A996-03F8-492D-BE67-88BAFD0F942F}" presName="iconBgRect" presStyleLbl="bgShp" presStyleIdx="2" presStyleCnt="4"/>
      <dgm:spPr/>
    </dgm:pt>
    <dgm:pt modelId="{87B41AC9-F7A0-4328-A43D-E2CE66AD30A6}" type="pres">
      <dgm:prSet presAssocID="{54F3A996-03F8-492D-BE67-88BAFD0F942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1A7A1F08-C1B9-41ED-8667-50F052A1DEC2}" type="pres">
      <dgm:prSet presAssocID="{54F3A996-03F8-492D-BE67-88BAFD0F942F}" presName="spaceRect" presStyleCnt="0"/>
      <dgm:spPr/>
    </dgm:pt>
    <dgm:pt modelId="{D5670506-295E-4909-89D9-A3E718DA0408}" type="pres">
      <dgm:prSet presAssocID="{54F3A996-03F8-492D-BE67-88BAFD0F942F}" presName="textRect" presStyleLbl="revTx" presStyleIdx="2" presStyleCnt="4">
        <dgm:presLayoutVars>
          <dgm:chMax val="1"/>
          <dgm:chPref val="1"/>
        </dgm:presLayoutVars>
      </dgm:prSet>
      <dgm:spPr/>
    </dgm:pt>
    <dgm:pt modelId="{7AB52D36-A89D-4D55-A0D9-2A91FCEC5611}" type="pres">
      <dgm:prSet presAssocID="{7D0E4C56-E023-491F-9E03-B79B8695F1ED}" presName="sibTrans" presStyleLbl="sibTrans2D1" presStyleIdx="0" presStyleCnt="0"/>
      <dgm:spPr/>
    </dgm:pt>
    <dgm:pt modelId="{0C2F010F-CB11-4E50-B8A7-65D03324B10E}" type="pres">
      <dgm:prSet presAssocID="{3E3BA61F-8300-423C-9FE2-D6E839D30BA9}" presName="compNode" presStyleCnt="0"/>
      <dgm:spPr/>
    </dgm:pt>
    <dgm:pt modelId="{5E5582DA-F1E1-4D3A-8E62-1C55B0012E3E}" type="pres">
      <dgm:prSet presAssocID="{3E3BA61F-8300-423C-9FE2-D6E839D30BA9}" presName="iconBgRect" presStyleLbl="bgShp" presStyleIdx="3" presStyleCnt="4"/>
      <dgm:spPr/>
    </dgm:pt>
    <dgm:pt modelId="{86D6A717-385D-4B3A-9990-F245D9697B00}" type="pres">
      <dgm:prSet presAssocID="{3E3BA61F-8300-423C-9FE2-D6E839D30BA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Airplane"/>
        </a:ext>
      </dgm:extLst>
    </dgm:pt>
    <dgm:pt modelId="{DA30FE18-39B6-45A4-A7D9-E3112215B13A}" type="pres">
      <dgm:prSet presAssocID="{3E3BA61F-8300-423C-9FE2-D6E839D30BA9}" presName="spaceRect" presStyleCnt="0"/>
      <dgm:spPr/>
    </dgm:pt>
    <dgm:pt modelId="{12D08C30-881E-44D2-ACF6-832BDBFE1E4A}" type="pres">
      <dgm:prSet presAssocID="{3E3BA61F-8300-423C-9FE2-D6E839D30BA9}" presName="textRect" presStyleLbl="revTx" presStyleIdx="3" presStyleCnt="4">
        <dgm:presLayoutVars>
          <dgm:chMax val="1"/>
          <dgm:chPref val="1"/>
        </dgm:presLayoutVars>
      </dgm:prSet>
      <dgm:spPr/>
    </dgm:pt>
  </dgm:ptLst>
  <dgm:cxnLst>
    <dgm:cxn modelId="{851AC704-8FF5-4CAC-A4D3-4DBEB7549740}" type="presOf" srcId="{54F3A996-03F8-492D-BE67-88BAFD0F942F}" destId="{D5670506-295E-4909-89D9-A3E718DA0408}" srcOrd="0" destOrd="0" presId="urn:microsoft.com/office/officeart/2018/2/layout/IconCircleList"/>
    <dgm:cxn modelId="{FAF6131C-7491-47B9-A9E7-5F9358DF09D2}" srcId="{FD84941C-8145-48CA-B634-43C722233839}" destId="{3E3BA61F-8300-423C-9FE2-D6E839D30BA9}" srcOrd="3" destOrd="0" parTransId="{DDF0FBEF-B3AF-4661-B635-B3394A6E8ADE}" sibTransId="{3DECDE54-1E09-40A7-AC6D-05133A26052C}"/>
    <dgm:cxn modelId="{44B5E633-9C10-4A43-A50F-3D03E6C677A6}" type="presOf" srcId="{7D0E4C56-E023-491F-9E03-B79B8695F1ED}" destId="{7AB52D36-A89D-4D55-A0D9-2A91FCEC5611}" srcOrd="0" destOrd="0" presId="urn:microsoft.com/office/officeart/2018/2/layout/IconCircleList"/>
    <dgm:cxn modelId="{6C014B39-B841-4FF8-B8FE-7F13DAC03F7A}" type="presOf" srcId="{F12DD07B-967B-4406-B628-A1C20C05E5B4}" destId="{C5BE5475-1138-48E1-86CB-4BB2317132EF}" srcOrd="0" destOrd="0" presId="urn:microsoft.com/office/officeart/2018/2/layout/IconCircleList"/>
    <dgm:cxn modelId="{49BC4F42-6307-4EA2-9CAA-8553F47EC38E}" type="presOf" srcId="{03F880C2-5DE2-4105-B884-E7624E41BD8D}" destId="{B358521F-70C0-46F3-867D-EBED581796AA}" srcOrd="0" destOrd="0" presId="urn:microsoft.com/office/officeart/2018/2/layout/IconCircleList"/>
    <dgm:cxn modelId="{2CA4B44F-B87F-49C9-B5B6-DDFFE4D7A109}" type="presOf" srcId="{D61A72C1-19AB-42E0-8785-BC987F330844}" destId="{D6B1A0C1-3BF9-404F-AEC7-FB8B603ADF53}" srcOrd="0" destOrd="0" presId="urn:microsoft.com/office/officeart/2018/2/layout/IconCircleList"/>
    <dgm:cxn modelId="{9C68BC63-9C27-48C1-ABEF-2470649A2221}" type="presOf" srcId="{FD84941C-8145-48CA-B634-43C722233839}" destId="{5F96D403-837E-4CCF-A9BA-0EAF318106B0}" srcOrd="0" destOrd="0" presId="urn:microsoft.com/office/officeart/2018/2/layout/IconCircleList"/>
    <dgm:cxn modelId="{99543C7E-3A92-47EC-9547-F2F769EEC3C9}" type="presOf" srcId="{3E3BA61F-8300-423C-9FE2-D6E839D30BA9}" destId="{12D08C30-881E-44D2-ACF6-832BDBFE1E4A}" srcOrd="0" destOrd="0" presId="urn:microsoft.com/office/officeart/2018/2/layout/IconCircleList"/>
    <dgm:cxn modelId="{392D9084-F3DB-45EB-B892-995E29B7CBBA}" srcId="{FD84941C-8145-48CA-B634-43C722233839}" destId="{D61A72C1-19AB-42E0-8785-BC987F330844}" srcOrd="1" destOrd="0" parTransId="{F39360AF-1E45-4841-8884-8B800CF3AFBE}" sibTransId="{F12DD07B-967B-4406-B628-A1C20C05E5B4}"/>
    <dgm:cxn modelId="{928C6298-FC1C-45D3-B02F-B5E81BC67BBB}" type="presOf" srcId="{42DE9A08-DC3E-434A-81BE-446D8DC51A34}" destId="{354B733E-4AAB-443E-ADE8-C99C589C2CBD}" srcOrd="0" destOrd="0" presId="urn:microsoft.com/office/officeart/2018/2/layout/IconCircleList"/>
    <dgm:cxn modelId="{0FB0A99D-9148-47FE-B149-535802452A84}" srcId="{FD84941C-8145-48CA-B634-43C722233839}" destId="{42DE9A08-DC3E-434A-81BE-446D8DC51A34}" srcOrd="0" destOrd="0" parTransId="{30F5DDF7-70C7-47D7-9196-88CF73577285}" sibTransId="{03F880C2-5DE2-4105-B884-E7624E41BD8D}"/>
    <dgm:cxn modelId="{235A2CEA-A19C-426D-80CB-657A038815C4}" srcId="{FD84941C-8145-48CA-B634-43C722233839}" destId="{54F3A996-03F8-492D-BE67-88BAFD0F942F}" srcOrd="2" destOrd="0" parTransId="{99FF5789-0981-42F8-9DDB-3A8C20EAB405}" sibTransId="{7D0E4C56-E023-491F-9E03-B79B8695F1ED}"/>
    <dgm:cxn modelId="{700A10A4-1A5B-4018-9849-C8801F238711}" type="presParOf" srcId="{5F96D403-837E-4CCF-A9BA-0EAF318106B0}" destId="{295501CD-22BE-4A09-8405-1B7446355B74}" srcOrd="0" destOrd="0" presId="urn:microsoft.com/office/officeart/2018/2/layout/IconCircleList"/>
    <dgm:cxn modelId="{D699B20A-1D30-4243-BA8C-BD4F3DAE907D}" type="presParOf" srcId="{295501CD-22BE-4A09-8405-1B7446355B74}" destId="{4ED8EAD6-7049-4BC0-A337-EFB45B227FA0}" srcOrd="0" destOrd="0" presId="urn:microsoft.com/office/officeart/2018/2/layout/IconCircleList"/>
    <dgm:cxn modelId="{53FA0A6A-51A0-4C30-A432-AC55E5ABEDF9}" type="presParOf" srcId="{4ED8EAD6-7049-4BC0-A337-EFB45B227FA0}" destId="{A7705E6C-CE5E-428B-97E5-9AB7AB0FAF99}" srcOrd="0" destOrd="0" presId="urn:microsoft.com/office/officeart/2018/2/layout/IconCircleList"/>
    <dgm:cxn modelId="{C1424333-AAF8-4E2E-BEFC-EF1FF3AFB132}" type="presParOf" srcId="{4ED8EAD6-7049-4BC0-A337-EFB45B227FA0}" destId="{6C36926F-D0EF-4E49-A22C-9C5102BA24D7}" srcOrd="1" destOrd="0" presId="urn:microsoft.com/office/officeart/2018/2/layout/IconCircleList"/>
    <dgm:cxn modelId="{75D2A3D5-F56F-45BF-9C81-0C0B760B058B}" type="presParOf" srcId="{4ED8EAD6-7049-4BC0-A337-EFB45B227FA0}" destId="{B85895CA-AF22-4B57-B348-9AAF07067D80}" srcOrd="2" destOrd="0" presId="urn:microsoft.com/office/officeart/2018/2/layout/IconCircleList"/>
    <dgm:cxn modelId="{C8A7A9D2-C3F1-4B88-A779-A8828E1EF328}" type="presParOf" srcId="{4ED8EAD6-7049-4BC0-A337-EFB45B227FA0}" destId="{354B733E-4AAB-443E-ADE8-C99C589C2CBD}" srcOrd="3" destOrd="0" presId="urn:microsoft.com/office/officeart/2018/2/layout/IconCircleList"/>
    <dgm:cxn modelId="{4924AB32-0B0C-40C7-B03D-25418EE96AE7}" type="presParOf" srcId="{295501CD-22BE-4A09-8405-1B7446355B74}" destId="{B358521F-70C0-46F3-867D-EBED581796AA}" srcOrd="1" destOrd="0" presId="urn:microsoft.com/office/officeart/2018/2/layout/IconCircleList"/>
    <dgm:cxn modelId="{5852263D-CAB0-4FED-A2FF-02E6B0DF2A87}" type="presParOf" srcId="{295501CD-22BE-4A09-8405-1B7446355B74}" destId="{41A365CC-4267-46AB-BD37-915B8F9EFAA2}" srcOrd="2" destOrd="0" presId="urn:microsoft.com/office/officeart/2018/2/layout/IconCircleList"/>
    <dgm:cxn modelId="{EB37218E-4FD5-4A2A-ABE5-354EC6C53251}" type="presParOf" srcId="{41A365CC-4267-46AB-BD37-915B8F9EFAA2}" destId="{278B7F5E-F60F-4F8C-91C7-A2C2265D823B}" srcOrd="0" destOrd="0" presId="urn:microsoft.com/office/officeart/2018/2/layout/IconCircleList"/>
    <dgm:cxn modelId="{27FC9F36-3E91-47E2-BC57-C0EE5D7A7254}" type="presParOf" srcId="{41A365CC-4267-46AB-BD37-915B8F9EFAA2}" destId="{497E766C-DF7F-42A5-9061-B320704BAAB0}" srcOrd="1" destOrd="0" presId="urn:microsoft.com/office/officeart/2018/2/layout/IconCircleList"/>
    <dgm:cxn modelId="{6B3685FA-08A6-4F27-9562-628BE8ABAF4E}" type="presParOf" srcId="{41A365CC-4267-46AB-BD37-915B8F9EFAA2}" destId="{3479138A-5CEF-4640-9C27-B87B51E745A2}" srcOrd="2" destOrd="0" presId="urn:microsoft.com/office/officeart/2018/2/layout/IconCircleList"/>
    <dgm:cxn modelId="{B81EC47B-11A2-4D59-87A6-2FC53C94663B}" type="presParOf" srcId="{41A365CC-4267-46AB-BD37-915B8F9EFAA2}" destId="{D6B1A0C1-3BF9-404F-AEC7-FB8B603ADF53}" srcOrd="3" destOrd="0" presId="urn:microsoft.com/office/officeart/2018/2/layout/IconCircleList"/>
    <dgm:cxn modelId="{66C2BD00-B205-4E92-B75C-B73CB0D3D1A8}" type="presParOf" srcId="{295501CD-22BE-4A09-8405-1B7446355B74}" destId="{C5BE5475-1138-48E1-86CB-4BB2317132EF}" srcOrd="3" destOrd="0" presId="urn:microsoft.com/office/officeart/2018/2/layout/IconCircleList"/>
    <dgm:cxn modelId="{26BEBBA7-F61B-463B-A77C-0FEBB151ABC2}" type="presParOf" srcId="{295501CD-22BE-4A09-8405-1B7446355B74}" destId="{F38CD5D0-7CA6-4267-AE04-289AC9A34623}" srcOrd="4" destOrd="0" presId="urn:microsoft.com/office/officeart/2018/2/layout/IconCircleList"/>
    <dgm:cxn modelId="{6D5647AA-417D-4F32-99B1-CEF58C9A5FAE}" type="presParOf" srcId="{F38CD5D0-7CA6-4267-AE04-289AC9A34623}" destId="{D4AB76F2-B4A0-4A02-8238-C33359E96DAA}" srcOrd="0" destOrd="0" presId="urn:microsoft.com/office/officeart/2018/2/layout/IconCircleList"/>
    <dgm:cxn modelId="{C6D9E1B1-A6C3-443C-B58D-78573C040300}" type="presParOf" srcId="{F38CD5D0-7CA6-4267-AE04-289AC9A34623}" destId="{87B41AC9-F7A0-4328-A43D-E2CE66AD30A6}" srcOrd="1" destOrd="0" presId="urn:microsoft.com/office/officeart/2018/2/layout/IconCircleList"/>
    <dgm:cxn modelId="{56CF2D3F-C927-4BB3-B75C-32EBEAE2B224}" type="presParOf" srcId="{F38CD5D0-7CA6-4267-AE04-289AC9A34623}" destId="{1A7A1F08-C1B9-41ED-8667-50F052A1DEC2}" srcOrd="2" destOrd="0" presId="urn:microsoft.com/office/officeart/2018/2/layout/IconCircleList"/>
    <dgm:cxn modelId="{DC90F653-EAFE-4E49-AC44-01437AEE032E}" type="presParOf" srcId="{F38CD5D0-7CA6-4267-AE04-289AC9A34623}" destId="{D5670506-295E-4909-89D9-A3E718DA0408}" srcOrd="3" destOrd="0" presId="urn:microsoft.com/office/officeart/2018/2/layout/IconCircleList"/>
    <dgm:cxn modelId="{BF5ECF06-5B96-42E3-9F25-F011F5640E09}" type="presParOf" srcId="{295501CD-22BE-4A09-8405-1B7446355B74}" destId="{7AB52D36-A89D-4D55-A0D9-2A91FCEC5611}" srcOrd="5" destOrd="0" presId="urn:microsoft.com/office/officeart/2018/2/layout/IconCircleList"/>
    <dgm:cxn modelId="{9979F05F-5B73-4D6C-BA5E-5480BD50FF67}" type="presParOf" srcId="{295501CD-22BE-4A09-8405-1B7446355B74}" destId="{0C2F010F-CB11-4E50-B8A7-65D03324B10E}" srcOrd="6" destOrd="0" presId="urn:microsoft.com/office/officeart/2018/2/layout/IconCircleList"/>
    <dgm:cxn modelId="{249EBA93-A328-4494-BD63-32AC8DEAB73A}" type="presParOf" srcId="{0C2F010F-CB11-4E50-B8A7-65D03324B10E}" destId="{5E5582DA-F1E1-4D3A-8E62-1C55B0012E3E}" srcOrd="0" destOrd="0" presId="urn:microsoft.com/office/officeart/2018/2/layout/IconCircleList"/>
    <dgm:cxn modelId="{38F2BD04-D204-4678-BF43-3C327F1BB201}" type="presParOf" srcId="{0C2F010F-CB11-4E50-B8A7-65D03324B10E}" destId="{86D6A717-385D-4B3A-9990-F245D9697B00}" srcOrd="1" destOrd="0" presId="urn:microsoft.com/office/officeart/2018/2/layout/IconCircleList"/>
    <dgm:cxn modelId="{F8A4FCD1-2CF7-4DC6-8BF9-53EFB89AEEF2}" type="presParOf" srcId="{0C2F010F-CB11-4E50-B8A7-65D03324B10E}" destId="{DA30FE18-39B6-45A4-A7D9-E3112215B13A}" srcOrd="2" destOrd="0" presId="urn:microsoft.com/office/officeart/2018/2/layout/IconCircleList"/>
    <dgm:cxn modelId="{A369A3FB-380F-4A90-AA05-6889B4E31263}" type="presParOf" srcId="{0C2F010F-CB11-4E50-B8A7-65D03324B10E}" destId="{12D08C30-881E-44D2-ACF6-832BDBFE1E4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026FC3-E6EE-4D2C-93E0-A50B83A11B8F}">
      <dsp:nvSpPr>
        <dsp:cNvPr id="0" name=""/>
        <dsp:cNvSpPr/>
      </dsp:nvSpPr>
      <dsp:spPr>
        <a:xfrm>
          <a:off x="0" y="1897"/>
          <a:ext cx="6496050" cy="961727"/>
        </a:xfrm>
        <a:prstGeom prst="roundRect">
          <a:avLst>
            <a:gd name="adj" fmla="val 10000"/>
          </a:avLst>
        </a:prstGeom>
        <a:solidFill>
          <a:schemeClr val="bg1">
            <a:lumMod val="95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E693655A-0BA7-4C3A-97A6-B1A3B501C2F6}">
      <dsp:nvSpPr>
        <dsp:cNvPr id="0" name=""/>
        <dsp:cNvSpPr/>
      </dsp:nvSpPr>
      <dsp:spPr>
        <a:xfrm>
          <a:off x="290922" y="218286"/>
          <a:ext cx="528950" cy="5289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FB57AFEC-6310-4000-971D-539D0507CE3E}">
      <dsp:nvSpPr>
        <dsp:cNvPr id="0" name=""/>
        <dsp:cNvSpPr/>
      </dsp:nvSpPr>
      <dsp:spPr>
        <a:xfrm>
          <a:off x="1110795" y="1897"/>
          <a:ext cx="5385254" cy="961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83" tIns="101783" rIns="101783" bIns="101783" numCol="1" spcCol="1270" anchor="ctr" anchorCtr="0">
          <a:noAutofit/>
        </a:bodyPr>
        <a:lstStyle/>
        <a:p>
          <a:pPr marL="0" lvl="0" indent="0" algn="l" defTabSz="977900">
            <a:lnSpc>
              <a:spcPct val="90000"/>
            </a:lnSpc>
            <a:spcBef>
              <a:spcPct val="0"/>
            </a:spcBef>
            <a:spcAft>
              <a:spcPct val="35000"/>
            </a:spcAft>
            <a:buNone/>
          </a:pPr>
          <a:r>
            <a:rPr lang="en-GB" sz="2200" kern="1200"/>
            <a:t>Have you ever used online travel resources? If so, what for?</a:t>
          </a:r>
          <a:endParaRPr lang="en-US" sz="2200" kern="1200"/>
        </a:p>
      </dsp:txBody>
      <dsp:txXfrm>
        <a:off x="1110795" y="1897"/>
        <a:ext cx="5385254" cy="961727"/>
      </dsp:txXfrm>
    </dsp:sp>
    <dsp:sp modelId="{752935C5-4903-40B6-BA46-83FC30F7C028}">
      <dsp:nvSpPr>
        <dsp:cNvPr id="0" name=""/>
        <dsp:cNvSpPr/>
      </dsp:nvSpPr>
      <dsp:spPr>
        <a:xfrm>
          <a:off x="0" y="1204056"/>
          <a:ext cx="6496050" cy="961727"/>
        </a:xfrm>
        <a:prstGeom prst="roundRect">
          <a:avLst>
            <a:gd name="adj" fmla="val 10000"/>
          </a:avLst>
        </a:prstGeom>
        <a:solidFill>
          <a:schemeClr val="bg1">
            <a:lumMod val="95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E446889F-19F8-4354-9534-E3047584DD47}">
      <dsp:nvSpPr>
        <dsp:cNvPr id="0" name=""/>
        <dsp:cNvSpPr/>
      </dsp:nvSpPr>
      <dsp:spPr>
        <a:xfrm>
          <a:off x="290922" y="1420445"/>
          <a:ext cx="528950" cy="5289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3CF1A6F3-9656-4E50-998E-B704A84BC57B}">
      <dsp:nvSpPr>
        <dsp:cNvPr id="0" name=""/>
        <dsp:cNvSpPr/>
      </dsp:nvSpPr>
      <dsp:spPr>
        <a:xfrm>
          <a:off x="1110795" y="1204056"/>
          <a:ext cx="5385254" cy="961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83" tIns="101783" rIns="101783" bIns="101783" numCol="1" spcCol="1270" anchor="ctr" anchorCtr="0">
          <a:noAutofit/>
        </a:bodyPr>
        <a:lstStyle/>
        <a:p>
          <a:pPr marL="0" lvl="0" indent="0" algn="l" defTabSz="977900">
            <a:lnSpc>
              <a:spcPct val="90000"/>
            </a:lnSpc>
            <a:spcBef>
              <a:spcPct val="0"/>
            </a:spcBef>
            <a:spcAft>
              <a:spcPct val="35000"/>
            </a:spcAft>
            <a:buNone/>
          </a:pPr>
          <a:r>
            <a:rPr lang="en-GB" sz="2200" kern="1200"/>
            <a:t>Has using online travel resources assisted in the planning of a trip? </a:t>
          </a:r>
          <a:endParaRPr lang="en-US" sz="2200" kern="1200"/>
        </a:p>
      </dsp:txBody>
      <dsp:txXfrm>
        <a:off x="1110795" y="1204056"/>
        <a:ext cx="5385254" cy="961727"/>
      </dsp:txXfrm>
    </dsp:sp>
    <dsp:sp modelId="{E4B48FDE-8BB6-4B09-BAE6-249300DAE910}">
      <dsp:nvSpPr>
        <dsp:cNvPr id="0" name=""/>
        <dsp:cNvSpPr/>
      </dsp:nvSpPr>
      <dsp:spPr>
        <a:xfrm>
          <a:off x="0" y="2406215"/>
          <a:ext cx="6496050" cy="961727"/>
        </a:xfrm>
        <a:prstGeom prst="roundRect">
          <a:avLst>
            <a:gd name="adj" fmla="val 10000"/>
          </a:avLst>
        </a:prstGeom>
        <a:solidFill>
          <a:schemeClr val="bg1">
            <a:lumMod val="95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7DBC8548-0810-4592-B5C0-3BDD1B7161AE}">
      <dsp:nvSpPr>
        <dsp:cNvPr id="0" name=""/>
        <dsp:cNvSpPr/>
      </dsp:nvSpPr>
      <dsp:spPr>
        <a:xfrm>
          <a:off x="290922" y="2622604"/>
          <a:ext cx="528950" cy="5289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4FCBCEF3-AB1D-4219-A052-85FB99F24C14}">
      <dsp:nvSpPr>
        <dsp:cNvPr id="0" name=""/>
        <dsp:cNvSpPr/>
      </dsp:nvSpPr>
      <dsp:spPr>
        <a:xfrm>
          <a:off x="1110795" y="2406215"/>
          <a:ext cx="5385254" cy="961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83" tIns="101783" rIns="101783" bIns="101783" numCol="1" spcCol="1270" anchor="ctr" anchorCtr="0">
          <a:noAutofit/>
        </a:bodyPr>
        <a:lstStyle/>
        <a:p>
          <a:pPr marL="0" lvl="0" indent="0" algn="l" defTabSz="977900">
            <a:lnSpc>
              <a:spcPct val="90000"/>
            </a:lnSpc>
            <a:spcBef>
              <a:spcPct val="0"/>
            </a:spcBef>
            <a:spcAft>
              <a:spcPct val="35000"/>
            </a:spcAft>
            <a:buNone/>
          </a:pPr>
          <a:r>
            <a:rPr lang="en-GB" sz="2200" kern="1200"/>
            <a:t>How often are online travel resources used to make travel plans?</a:t>
          </a:r>
          <a:endParaRPr lang="en-US" sz="2200" kern="1200"/>
        </a:p>
      </dsp:txBody>
      <dsp:txXfrm>
        <a:off x="1110795" y="2406215"/>
        <a:ext cx="5385254" cy="961727"/>
      </dsp:txXfrm>
    </dsp:sp>
    <dsp:sp modelId="{E948C60E-9CC1-4016-BD7D-5B49B5923D51}">
      <dsp:nvSpPr>
        <dsp:cNvPr id="0" name=""/>
        <dsp:cNvSpPr/>
      </dsp:nvSpPr>
      <dsp:spPr>
        <a:xfrm>
          <a:off x="0" y="3608375"/>
          <a:ext cx="6496050" cy="961727"/>
        </a:xfrm>
        <a:prstGeom prst="roundRect">
          <a:avLst>
            <a:gd name="adj" fmla="val 10000"/>
          </a:avLst>
        </a:prstGeom>
        <a:solidFill>
          <a:schemeClr val="bg1">
            <a:lumMod val="95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CDFE2C61-A3C7-43A0-985E-A24B83F4C43C}">
      <dsp:nvSpPr>
        <dsp:cNvPr id="0" name=""/>
        <dsp:cNvSpPr/>
      </dsp:nvSpPr>
      <dsp:spPr>
        <a:xfrm>
          <a:off x="290922" y="3824763"/>
          <a:ext cx="528950" cy="5289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735CCCD5-9E42-4170-BFDD-5CF617A9724B}">
      <dsp:nvSpPr>
        <dsp:cNvPr id="0" name=""/>
        <dsp:cNvSpPr/>
      </dsp:nvSpPr>
      <dsp:spPr>
        <a:xfrm>
          <a:off x="1110795" y="3608375"/>
          <a:ext cx="5385254" cy="961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83" tIns="101783" rIns="101783" bIns="101783" numCol="1" spcCol="1270" anchor="ctr" anchorCtr="0">
          <a:noAutofit/>
        </a:bodyPr>
        <a:lstStyle/>
        <a:p>
          <a:pPr marL="0" lvl="0" indent="0" algn="l" defTabSz="977900">
            <a:lnSpc>
              <a:spcPct val="90000"/>
            </a:lnSpc>
            <a:spcBef>
              <a:spcPct val="0"/>
            </a:spcBef>
            <a:spcAft>
              <a:spcPct val="35000"/>
            </a:spcAft>
            <a:buNone/>
          </a:pPr>
          <a:r>
            <a:rPr lang="en-GB" sz="2200" kern="1200"/>
            <a:t>How often are online travel resources used to make travel plans? </a:t>
          </a:r>
          <a:endParaRPr lang="en-US" sz="2200" kern="1200"/>
        </a:p>
      </dsp:txBody>
      <dsp:txXfrm>
        <a:off x="1110795" y="3608375"/>
        <a:ext cx="5385254" cy="9617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705E6C-CE5E-428B-97E5-9AB7AB0FAF99}">
      <dsp:nvSpPr>
        <dsp:cNvPr id="0" name=""/>
        <dsp:cNvSpPr/>
      </dsp:nvSpPr>
      <dsp:spPr>
        <a:xfrm>
          <a:off x="276718" y="43630"/>
          <a:ext cx="1369144" cy="1369144"/>
        </a:xfrm>
        <a:prstGeom prst="ellipse">
          <a:avLst/>
        </a:prstGeom>
        <a:solidFill>
          <a:schemeClr val="bg1">
            <a:lumMod val="95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6C36926F-D0EF-4E49-A22C-9C5102BA24D7}">
      <dsp:nvSpPr>
        <dsp:cNvPr id="0" name=""/>
        <dsp:cNvSpPr/>
      </dsp:nvSpPr>
      <dsp:spPr>
        <a:xfrm>
          <a:off x="564238" y="331150"/>
          <a:ext cx="794104" cy="7941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354B733E-4AAB-443E-ADE8-C99C589C2CBD}">
      <dsp:nvSpPr>
        <dsp:cNvPr id="0" name=""/>
        <dsp:cNvSpPr/>
      </dsp:nvSpPr>
      <dsp:spPr>
        <a:xfrm>
          <a:off x="1939251" y="43630"/>
          <a:ext cx="3227270" cy="1369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GB" sz="2400" kern="1200"/>
            <a:t>Are there any aspects that prevent/affect your travel plans? </a:t>
          </a:r>
          <a:endParaRPr lang="en-US" sz="2400" kern="1200"/>
        </a:p>
      </dsp:txBody>
      <dsp:txXfrm>
        <a:off x="1939251" y="43630"/>
        <a:ext cx="3227270" cy="1369144"/>
      </dsp:txXfrm>
    </dsp:sp>
    <dsp:sp modelId="{278B7F5E-F60F-4F8C-91C7-A2C2265D823B}">
      <dsp:nvSpPr>
        <dsp:cNvPr id="0" name=""/>
        <dsp:cNvSpPr/>
      </dsp:nvSpPr>
      <dsp:spPr>
        <a:xfrm>
          <a:off x="5728848" y="43630"/>
          <a:ext cx="1369144" cy="1369144"/>
        </a:xfrm>
        <a:prstGeom prst="ellipse">
          <a:avLst/>
        </a:prstGeom>
        <a:solidFill>
          <a:schemeClr val="bg1">
            <a:lumMod val="95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497E766C-DF7F-42A5-9061-B320704BAAB0}">
      <dsp:nvSpPr>
        <dsp:cNvPr id="0" name=""/>
        <dsp:cNvSpPr/>
      </dsp:nvSpPr>
      <dsp:spPr>
        <a:xfrm>
          <a:off x="6016369" y="331150"/>
          <a:ext cx="794104" cy="7941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D6B1A0C1-3BF9-404F-AEC7-FB8B603ADF53}">
      <dsp:nvSpPr>
        <dsp:cNvPr id="0" name=""/>
        <dsp:cNvSpPr/>
      </dsp:nvSpPr>
      <dsp:spPr>
        <a:xfrm>
          <a:off x="7391381" y="43630"/>
          <a:ext cx="3227270" cy="1369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GB" sz="2400" kern="1200"/>
            <a:t>What is your main form of transport for these trips?</a:t>
          </a:r>
          <a:endParaRPr lang="en-US" sz="2400" kern="1200"/>
        </a:p>
      </dsp:txBody>
      <dsp:txXfrm>
        <a:off x="7391381" y="43630"/>
        <a:ext cx="3227270" cy="1369144"/>
      </dsp:txXfrm>
    </dsp:sp>
    <dsp:sp modelId="{D4AB76F2-B4A0-4A02-8238-C33359E96DAA}">
      <dsp:nvSpPr>
        <dsp:cNvPr id="0" name=""/>
        <dsp:cNvSpPr/>
      </dsp:nvSpPr>
      <dsp:spPr>
        <a:xfrm>
          <a:off x="276718" y="1991502"/>
          <a:ext cx="1369144" cy="1369144"/>
        </a:xfrm>
        <a:prstGeom prst="ellipse">
          <a:avLst/>
        </a:prstGeom>
        <a:solidFill>
          <a:schemeClr val="bg1">
            <a:lumMod val="95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87B41AC9-F7A0-4328-A43D-E2CE66AD30A6}">
      <dsp:nvSpPr>
        <dsp:cNvPr id="0" name=""/>
        <dsp:cNvSpPr/>
      </dsp:nvSpPr>
      <dsp:spPr>
        <a:xfrm>
          <a:off x="564238" y="2279022"/>
          <a:ext cx="794104" cy="7941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D5670506-295E-4909-89D9-A3E718DA0408}">
      <dsp:nvSpPr>
        <dsp:cNvPr id="0" name=""/>
        <dsp:cNvSpPr/>
      </dsp:nvSpPr>
      <dsp:spPr>
        <a:xfrm>
          <a:off x="1939251" y="1991502"/>
          <a:ext cx="3227270" cy="1369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GB" sz="2400" kern="1200"/>
            <a:t>What type of business do you intend on doing when in the Berkshire area?</a:t>
          </a:r>
          <a:endParaRPr lang="en-US" sz="2400" kern="1200"/>
        </a:p>
      </dsp:txBody>
      <dsp:txXfrm>
        <a:off x="1939251" y="1991502"/>
        <a:ext cx="3227270" cy="1369144"/>
      </dsp:txXfrm>
    </dsp:sp>
    <dsp:sp modelId="{5E5582DA-F1E1-4D3A-8E62-1C55B0012E3E}">
      <dsp:nvSpPr>
        <dsp:cNvPr id="0" name=""/>
        <dsp:cNvSpPr/>
      </dsp:nvSpPr>
      <dsp:spPr>
        <a:xfrm>
          <a:off x="5728848" y="1991502"/>
          <a:ext cx="1369144" cy="1369144"/>
        </a:xfrm>
        <a:prstGeom prst="ellipse">
          <a:avLst/>
        </a:prstGeom>
        <a:solidFill>
          <a:schemeClr val="bg1">
            <a:lumMod val="95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86D6A717-385D-4B3A-9990-F245D9697B00}">
      <dsp:nvSpPr>
        <dsp:cNvPr id="0" name=""/>
        <dsp:cNvSpPr/>
      </dsp:nvSpPr>
      <dsp:spPr>
        <a:xfrm>
          <a:off x="6016369" y="2279022"/>
          <a:ext cx="794104" cy="7941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12D08C30-881E-44D2-ACF6-832BDBFE1E4A}">
      <dsp:nvSpPr>
        <dsp:cNvPr id="0" name=""/>
        <dsp:cNvSpPr/>
      </dsp:nvSpPr>
      <dsp:spPr>
        <a:xfrm>
          <a:off x="7391381" y="1991502"/>
          <a:ext cx="3227270" cy="1369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GB" sz="2400" kern="1200"/>
            <a:t>What would you like to see in an online travel resource?</a:t>
          </a:r>
          <a:endParaRPr lang="en-US" sz="2400" kern="1200"/>
        </a:p>
      </dsp:txBody>
      <dsp:txXfrm>
        <a:off x="7391381" y="1991502"/>
        <a:ext cx="3227270" cy="136914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A85C077-BFD9-4413-A56D-7C67D8EA27D7}" type="datetimeFigureOut">
              <a:rPr lang="en-GB" smtClean="0"/>
              <a:t>12/03/2019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934D839-157E-423D-9A26-B560B9B41F5E}" type="slidenum">
              <a:rPr lang="en-GB" smtClean="0"/>
              <a:t>‹#›</a:t>
            </a:fld>
            <a:endParaRPr lang="en-GB"/>
          </a:p>
        </p:txBody>
      </p:sp>
    </p:spTree>
    <p:extLst>
      <p:ext uri="{BB962C8B-B14F-4D97-AF65-F5344CB8AC3E}">
        <p14:creationId xmlns:p14="http://schemas.microsoft.com/office/powerpoint/2010/main" val="4066944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A85C077-BFD9-4413-A56D-7C67D8EA27D7}" type="datetimeFigureOut">
              <a:rPr lang="en-GB" smtClean="0"/>
              <a:t>12/03/2019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934D839-157E-423D-9A26-B560B9B41F5E}" type="slidenum">
              <a:rPr lang="en-GB" smtClean="0"/>
              <a:t>‹#›</a:t>
            </a:fld>
            <a:endParaRPr lang="en-GB"/>
          </a:p>
        </p:txBody>
      </p:sp>
    </p:spTree>
    <p:extLst>
      <p:ext uri="{BB962C8B-B14F-4D97-AF65-F5344CB8AC3E}">
        <p14:creationId xmlns:p14="http://schemas.microsoft.com/office/powerpoint/2010/main" val="1830635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A85C077-BFD9-4413-A56D-7C67D8EA27D7}" type="datetimeFigureOut">
              <a:rPr lang="en-GB" smtClean="0"/>
              <a:t>12/03/2019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934D839-157E-423D-9A26-B560B9B41F5E}" type="slidenum">
              <a:rPr lang="en-GB" smtClean="0"/>
              <a:t>‹#›</a:t>
            </a:fld>
            <a:endParaRPr lang="en-GB"/>
          </a:p>
        </p:txBody>
      </p:sp>
    </p:spTree>
    <p:extLst>
      <p:ext uri="{BB962C8B-B14F-4D97-AF65-F5344CB8AC3E}">
        <p14:creationId xmlns:p14="http://schemas.microsoft.com/office/powerpoint/2010/main" val="2718093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A85C077-BFD9-4413-A56D-7C67D8EA27D7}" type="datetimeFigureOut">
              <a:rPr lang="en-GB" smtClean="0"/>
              <a:t>12/03/2019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934D839-157E-423D-9A26-B560B9B41F5E}" type="slidenum">
              <a:rPr lang="en-GB" smtClean="0"/>
              <a:t>‹#›</a:t>
            </a:fld>
            <a:endParaRPr lang="en-GB"/>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6686553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A85C077-BFD9-4413-A56D-7C67D8EA27D7}" type="datetimeFigureOut">
              <a:rPr lang="en-GB" smtClean="0"/>
              <a:t>12/03/2019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934D839-157E-423D-9A26-B560B9B41F5E}" type="slidenum">
              <a:rPr lang="en-GB" smtClean="0"/>
              <a:t>‹#›</a:t>
            </a:fld>
            <a:endParaRPr lang="en-GB"/>
          </a:p>
        </p:txBody>
      </p:sp>
    </p:spTree>
    <p:extLst>
      <p:ext uri="{BB962C8B-B14F-4D97-AF65-F5344CB8AC3E}">
        <p14:creationId xmlns:p14="http://schemas.microsoft.com/office/powerpoint/2010/main" val="34598596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A85C077-BFD9-4413-A56D-7C67D8EA27D7}" type="datetimeFigureOut">
              <a:rPr lang="en-GB" smtClean="0"/>
              <a:t>12/03/2019</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934D839-157E-423D-9A26-B560B9B41F5E}" type="slidenum">
              <a:rPr lang="en-GB" smtClean="0"/>
              <a:t>‹#›</a:t>
            </a:fld>
            <a:endParaRPr lang="en-GB"/>
          </a:p>
        </p:txBody>
      </p:sp>
    </p:spTree>
    <p:extLst>
      <p:ext uri="{BB962C8B-B14F-4D97-AF65-F5344CB8AC3E}">
        <p14:creationId xmlns:p14="http://schemas.microsoft.com/office/powerpoint/2010/main" val="18295047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A85C077-BFD9-4413-A56D-7C67D8EA27D7}" type="datetimeFigureOut">
              <a:rPr lang="en-GB" smtClean="0"/>
              <a:t>12/03/2019</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934D839-157E-423D-9A26-B560B9B41F5E}" type="slidenum">
              <a:rPr lang="en-GB" smtClean="0"/>
              <a:t>‹#›</a:t>
            </a:fld>
            <a:endParaRPr lang="en-GB"/>
          </a:p>
        </p:txBody>
      </p:sp>
    </p:spTree>
    <p:extLst>
      <p:ext uri="{BB962C8B-B14F-4D97-AF65-F5344CB8AC3E}">
        <p14:creationId xmlns:p14="http://schemas.microsoft.com/office/powerpoint/2010/main" val="17924623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85C077-BFD9-4413-A56D-7C67D8EA27D7}" type="datetimeFigureOut">
              <a:rPr lang="en-GB" smtClean="0"/>
              <a:t>12/03/2019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934D839-157E-423D-9A26-B560B9B41F5E}" type="slidenum">
              <a:rPr lang="en-GB" smtClean="0"/>
              <a:t>‹#›</a:t>
            </a:fld>
            <a:endParaRPr lang="en-GB"/>
          </a:p>
        </p:txBody>
      </p:sp>
    </p:spTree>
    <p:extLst>
      <p:ext uri="{BB962C8B-B14F-4D97-AF65-F5344CB8AC3E}">
        <p14:creationId xmlns:p14="http://schemas.microsoft.com/office/powerpoint/2010/main" val="8019618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85C077-BFD9-4413-A56D-7C67D8EA27D7}" type="datetimeFigureOut">
              <a:rPr lang="en-GB" smtClean="0"/>
              <a:t>12/03/2019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934D839-157E-423D-9A26-B560B9B41F5E}" type="slidenum">
              <a:rPr lang="en-GB" smtClean="0"/>
              <a:t>‹#›</a:t>
            </a:fld>
            <a:endParaRPr lang="en-GB"/>
          </a:p>
        </p:txBody>
      </p:sp>
    </p:spTree>
    <p:extLst>
      <p:ext uri="{BB962C8B-B14F-4D97-AF65-F5344CB8AC3E}">
        <p14:creationId xmlns:p14="http://schemas.microsoft.com/office/powerpoint/2010/main" val="3537055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AA85C077-BFD9-4413-A56D-7C67D8EA27D7}" type="datetimeFigureOut">
              <a:rPr lang="en-GB" smtClean="0"/>
              <a:t>12/03/2019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87917F8-7EAC-4D41-ABEF-D22508A44BDF}" type="slidenum">
              <a:rPr lang="en-GB" smtClean="0"/>
              <a:t>‹#›</a:t>
            </a:fld>
            <a:endParaRPr lang="en-GB"/>
          </a:p>
        </p:txBody>
      </p:sp>
      <p:pic>
        <p:nvPicPr>
          <p:cNvPr id="8" name="Picture 7">
            <a:extLst>
              <a:ext uri="{FF2B5EF4-FFF2-40B4-BE49-F238E27FC236}">
                <a16:creationId xmlns:a16="http://schemas.microsoft.com/office/drawing/2014/main" id="{67813229-9EAA-412D-BE79-EC1F66D73A23}"/>
              </a:ext>
            </a:extLst>
          </p:cNvPr>
          <p:cNvPicPr>
            <a:picLocks noChangeAspect="1"/>
          </p:cNvPicPr>
          <p:nvPr userDrawn="1"/>
        </p:nvPicPr>
        <p:blipFill>
          <a:blip r:embed="rId2"/>
          <a:stretch>
            <a:fillRect/>
          </a:stretch>
        </p:blipFill>
        <p:spPr>
          <a:xfrm>
            <a:off x="10384972" y="0"/>
            <a:ext cx="903514" cy="1186543"/>
          </a:xfrm>
          <a:prstGeom prst="rect">
            <a:avLst/>
          </a:prstGeom>
        </p:spPr>
      </p:pic>
    </p:spTree>
    <p:extLst>
      <p:ext uri="{BB962C8B-B14F-4D97-AF65-F5344CB8AC3E}">
        <p14:creationId xmlns:p14="http://schemas.microsoft.com/office/powerpoint/2010/main" val="4224856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A85C077-BFD9-4413-A56D-7C67D8EA27D7}" type="datetimeFigureOut">
              <a:rPr lang="en-GB" smtClean="0"/>
              <a:t>12/03/2019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934D839-157E-423D-9A26-B560B9B41F5E}" type="slidenum">
              <a:rPr lang="en-GB" smtClean="0"/>
              <a:t>‹#›</a:t>
            </a:fld>
            <a:endParaRPr lang="en-GB"/>
          </a:p>
        </p:txBody>
      </p:sp>
    </p:spTree>
    <p:extLst>
      <p:ext uri="{BB962C8B-B14F-4D97-AF65-F5344CB8AC3E}">
        <p14:creationId xmlns:p14="http://schemas.microsoft.com/office/powerpoint/2010/main" val="3367870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85C077-BFD9-4413-A56D-7C67D8EA27D7}" type="datetimeFigureOut">
              <a:rPr lang="en-GB" smtClean="0"/>
              <a:t>12/03/2019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934D839-157E-423D-9A26-B560B9B41F5E}" type="slidenum">
              <a:rPr lang="en-GB" smtClean="0"/>
              <a:t>‹#›</a:t>
            </a:fld>
            <a:endParaRPr lang="en-GB"/>
          </a:p>
        </p:txBody>
      </p:sp>
    </p:spTree>
    <p:extLst>
      <p:ext uri="{BB962C8B-B14F-4D97-AF65-F5344CB8AC3E}">
        <p14:creationId xmlns:p14="http://schemas.microsoft.com/office/powerpoint/2010/main" val="1065523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A85C077-BFD9-4413-A56D-7C67D8EA27D7}" type="datetimeFigureOut">
              <a:rPr lang="en-GB" smtClean="0"/>
              <a:t>12/03/2019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934D839-157E-423D-9A26-B560B9B41F5E}" type="slidenum">
              <a:rPr lang="en-GB" smtClean="0"/>
              <a:t>‹#›</a:t>
            </a:fld>
            <a:endParaRPr lang="en-GB"/>
          </a:p>
        </p:txBody>
      </p:sp>
    </p:spTree>
    <p:extLst>
      <p:ext uri="{BB962C8B-B14F-4D97-AF65-F5344CB8AC3E}">
        <p14:creationId xmlns:p14="http://schemas.microsoft.com/office/powerpoint/2010/main" val="3588593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AA85C077-BFD9-4413-A56D-7C67D8EA27D7}" type="datetimeFigureOut">
              <a:rPr lang="en-GB" smtClean="0"/>
              <a:t>12/03/2019</a:t>
            </a:fld>
            <a:endParaRPr lang="en-GB"/>
          </a:p>
        </p:txBody>
      </p:sp>
      <p:sp>
        <p:nvSpPr>
          <p:cNvPr id="5" name="Footer Placeholder 3"/>
          <p:cNvSpPr>
            <a:spLocks noGrp="1"/>
          </p:cNvSpPr>
          <p:nvPr>
            <p:ph type="ftr" sz="quarter" idx="11"/>
          </p:nvPr>
        </p:nvSpPr>
        <p:spPr/>
        <p:txBody>
          <a:bodyPr/>
          <a:lstStyle/>
          <a:p>
            <a:endParaRPr lang="en-GB"/>
          </a:p>
        </p:txBody>
      </p:sp>
      <p:sp>
        <p:nvSpPr>
          <p:cNvPr id="6" name="Slide Number Placeholder 4"/>
          <p:cNvSpPr>
            <a:spLocks noGrp="1"/>
          </p:cNvSpPr>
          <p:nvPr>
            <p:ph type="sldNum" sz="quarter" idx="12"/>
          </p:nvPr>
        </p:nvSpPr>
        <p:spPr/>
        <p:txBody>
          <a:bodyPr/>
          <a:lstStyle/>
          <a:p>
            <a:fld id="{1934D839-157E-423D-9A26-B560B9B41F5E}" type="slidenum">
              <a:rPr lang="en-GB" smtClean="0"/>
              <a:t>‹#›</a:t>
            </a:fld>
            <a:endParaRPr lang="en-GB"/>
          </a:p>
        </p:txBody>
      </p:sp>
    </p:spTree>
    <p:extLst>
      <p:ext uri="{BB962C8B-B14F-4D97-AF65-F5344CB8AC3E}">
        <p14:creationId xmlns:p14="http://schemas.microsoft.com/office/powerpoint/2010/main" val="348186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A85C077-BFD9-4413-A56D-7C67D8EA27D7}" type="datetimeFigureOut">
              <a:rPr lang="en-GB" smtClean="0"/>
              <a:t>12/03/2019</a:t>
            </a:fld>
            <a:endParaRPr lang="en-GB"/>
          </a:p>
        </p:txBody>
      </p:sp>
      <p:sp>
        <p:nvSpPr>
          <p:cNvPr id="5" name="Footer Placeholder 2"/>
          <p:cNvSpPr>
            <a:spLocks noGrp="1"/>
          </p:cNvSpPr>
          <p:nvPr>
            <p:ph type="ftr" sz="quarter" idx="11"/>
          </p:nvPr>
        </p:nvSpPr>
        <p:spPr/>
        <p:txBody>
          <a:bodyPr/>
          <a:lstStyle/>
          <a:p>
            <a:endParaRPr lang="en-GB"/>
          </a:p>
        </p:txBody>
      </p:sp>
      <p:sp>
        <p:nvSpPr>
          <p:cNvPr id="6" name="Slide Number Placeholder 3"/>
          <p:cNvSpPr>
            <a:spLocks noGrp="1"/>
          </p:cNvSpPr>
          <p:nvPr>
            <p:ph type="sldNum" sz="quarter" idx="12"/>
          </p:nvPr>
        </p:nvSpPr>
        <p:spPr/>
        <p:txBody>
          <a:bodyPr/>
          <a:lstStyle/>
          <a:p>
            <a:fld id="{1934D839-157E-423D-9A26-B560B9B41F5E}" type="slidenum">
              <a:rPr lang="en-GB" smtClean="0"/>
              <a:t>‹#›</a:t>
            </a:fld>
            <a:endParaRPr lang="en-GB"/>
          </a:p>
        </p:txBody>
      </p:sp>
    </p:spTree>
    <p:extLst>
      <p:ext uri="{BB962C8B-B14F-4D97-AF65-F5344CB8AC3E}">
        <p14:creationId xmlns:p14="http://schemas.microsoft.com/office/powerpoint/2010/main" val="2895492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AA85C077-BFD9-4413-A56D-7C67D8EA27D7}" type="datetimeFigureOut">
              <a:rPr lang="en-GB" smtClean="0"/>
              <a:t>12/03/2019</a:t>
            </a:fld>
            <a:endParaRPr lang="en-GB"/>
          </a:p>
        </p:txBody>
      </p:sp>
      <p:sp>
        <p:nvSpPr>
          <p:cNvPr id="5" name="Footer Placeholder 5"/>
          <p:cNvSpPr>
            <a:spLocks noGrp="1"/>
          </p:cNvSpPr>
          <p:nvPr>
            <p:ph type="ftr" sz="quarter" idx="11"/>
          </p:nvPr>
        </p:nvSpPr>
        <p:spPr/>
        <p:txBody>
          <a:bodyPr/>
          <a:lstStyle/>
          <a:p>
            <a:endParaRPr lang="en-GB"/>
          </a:p>
        </p:txBody>
      </p:sp>
      <p:sp>
        <p:nvSpPr>
          <p:cNvPr id="6" name="Slide Number Placeholder 6"/>
          <p:cNvSpPr>
            <a:spLocks noGrp="1"/>
          </p:cNvSpPr>
          <p:nvPr>
            <p:ph type="sldNum" sz="quarter" idx="12"/>
          </p:nvPr>
        </p:nvSpPr>
        <p:spPr/>
        <p:txBody>
          <a:bodyPr/>
          <a:lstStyle/>
          <a:p>
            <a:fld id="{1934D839-157E-423D-9A26-B560B9B41F5E}" type="slidenum">
              <a:rPr lang="en-GB" smtClean="0"/>
              <a:t>‹#›</a:t>
            </a:fld>
            <a:endParaRPr lang="en-GB"/>
          </a:p>
        </p:txBody>
      </p:sp>
    </p:spTree>
    <p:extLst>
      <p:ext uri="{BB962C8B-B14F-4D97-AF65-F5344CB8AC3E}">
        <p14:creationId xmlns:p14="http://schemas.microsoft.com/office/powerpoint/2010/main" val="1450739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A85C077-BFD9-4413-A56D-7C67D8EA27D7}" type="datetimeFigureOut">
              <a:rPr lang="en-GB" smtClean="0"/>
              <a:t>12/03/2019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934D839-157E-423D-9A26-B560B9B41F5E}" type="slidenum">
              <a:rPr lang="en-GB" smtClean="0"/>
              <a:t>‹#›</a:t>
            </a:fld>
            <a:endParaRPr lang="en-GB"/>
          </a:p>
        </p:txBody>
      </p:sp>
    </p:spTree>
    <p:extLst>
      <p:ext uri="{BB962C8B-B14F-4D97-AF65-F5344CB8AC3E}">
        <p14:creationId xmlns:p14="http://schemas.microsoft.com/office/powerpoint/2010/main" val="3101874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6.png"/><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AA85C077-BFD9-4413-A56D-7C67D8EA27D7}" type="datetimeFigureOut">
              <a:rPr lang="en-GB" smtClean="0"/>
              <a:t>12/03/2019</a:t>
            </a:fld>
            <a:endParaRPr lang="en-GB"/>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GB"/>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1934D839-157E-423D-9A26-B560B9B41F5E}" type="slidenum">
              <a:rPr lang="en-GB" smtClean="0"/>
              <a:t>‹#›</a:t>
            </a:fld>
            <a:endParaRPr lang="en-GB"/>
          </a:p>
        </p:txBody>
      </p:sp>
      <p:pic>
        <p:nvPicPr>
          <p:cNvPr id="13" name="Picture 12">
            <a:extLst>
              <a:ext uri="{FF2B5EF4-FFF2-40B4-BE49-F238E27FC236}">
                <a16:creationId xmlns:a16="http://schemas.microsoft.com/office/drawing/2014/main" id="{F2DDAD21-598E-469D-86CB-03D87EDBF286}"/>
              </a:ext>
            </a:extLst>
          </p:cNvPr>
          <p:cNvPicPr>
            <a:picLocks noChangeAspect="1"/>
          </p:cNvPicPr>
          <p:nvPr userDrawn="1"/>
        </p:nvPicPr>
        <p:blipFill>
          <a:blip r:embed="rId23"/>
          <a:stretch>
            <a:fillRect/>
          </a:stretch>
        </p:blipFill>
        <p:spPr>
          <a:xfrm>
            <a:off x="10430327" y="0"/>
            <a:ext cx="902286" cy="1188823"/>
          </a:xfrm>
          <a:prstGeom prst="rect">
            <a:avLst/>
          </a:prstGeom>
        </p:spPr>
      </p:pic>
    </p:spTree>
    <p:extLst>
      <p:ext uri="{BB962C8B-B14F-4D97-AF65-F5344CB8AC3E}">
        <p14:creationId xmlns:p14="http://schemas.microsoft.com/office/powerpoint/2010/main" val="1063477590"/>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0760D4-E758-4082-A35E-EE194DAC74BD}"/>
              </a:ext>
            </a:extLst>
          </p:cNvPr>
          <p:cNvPicPr>
            <a:picLocks noChangeAspect="1"/>
          </p:cNvPicPr>
          <p:nvPr/>
        </p:nvPicPr>
        <p:blipFill rotWithShape="1">
          <a:blip r:embed="rId3">
            <a:duotone>
              <a:prstClr val="black"/>
              <a:schemeClr val="bg1">
                <a:tint val="45000"/>
                <a:satMod val="400000"/>
              </a:schemeClr>
            </a:duotone>
            <a:alphaModFix amt="25000"/>
            <a:extLst/>
          </a:blip>
          <a:srcRect t="20878" b="22872"/>
          <a:stretch/>
        </p:blipFill>
        <p:spPr>
          <a:xfrm>
            <a:off x="-1427356" y="-2294136"/>
            <a:ext cx="12191980" cy="6857990"/>
          </a:xfrm>
          <a:prstGeom prst="rect">
            <a:avLst/>
          </a:prstGeom>
        </p:spPr>
      </p:pic>
      <p:sp>
        <p:nvSpPr>
          <p:cNvPr id="2" name="TextBox 1">
            <a:extLst>
              <a:ext uri="{FF2B5EF4-FFF2-40B4-BE49-F238E27FC236}">
                <a16:creationId xmlns:a16="http://schemas.microsoft.com/office/drawing/2014/main" id="{688340FC-ED5D-4718-BF9A-BB4C35BF739B}"/>
              </a:ext>
            </a:extLst>
          </p:cNvPr>
          <p:cNvSpPr txBox="1"/>
          <p:nvPr/>
        </p:nvSpPr>
        <p:spPr>
          <a:xfrm>
            <a:off x="174171" y="1697779"/>
            <a:ext cx="11669486" cy="830997"/>
          </a:xfrm>
          <a:prstGeom prst="rect">
            <a:avLst/>
          </a:prstGeom>
          <a:noFill/>
        </p:spPr>
        <p:txBody>
          <a:bodyPr wrap="square" rtlCol="0">
            <a:spAutoFit/>
          </a:bodyPr>
          <a:lstStyle/>
          <a:p>
            <a:r>
              <a:rPr lang="en-GB" sz="4800" b="1" dirty="0"/>
              <a:t>Travel Resource For the Berkshire Area</a:t>
            </a:r>
          </a:p>
        </p:txBody>
      </p:sp>
      <p:sp>
        <p:nvSpPr>
          <p:cNvPr id="3" name="TextBox 2">
            <a:extLst>
              <a:ext uri="{FF2B5EF4-FFF2-40B4-BE49-F238E27FC236}">
                <a16:creationId xmlns:a16="http://schemas.microsoft.com/office/drawing/2014/main" id="{D915F73A-FEBB-4D36-9960-246FA5C39AB9}"/>
              </a:ext>
            </a:extLst>
          </p:cNvPr>
          <p:cNvSpPr txBox="1"/>
          <p:nvPr/>
        </p:nvSpPr>
        <p:spPr>
          <a:xfrm>
            <a:off x="2264218" y="5192485"/>
            <a:ext cx="7663543" cy="369332"/>
          </a:xfrm>
          <a:prstGeom prst="rect">
            <a:avLst/>
          </a:prstGeom>
          <a:noFill/>
        </p:spPr>
        <p:txBody>
          <a:bodyPr wrap="square" rtlCol="0">
            <a:spAutoFit/>
          </a:bodyPr>
          <a:lstStyle/>
          <a:p>
            <a:r>
              <a:rPr lang="en-GB" dirty="0"/>
              <a:t>Alyssa Nicole | Chibu Agbanyim | Dimitris Dimitriadis | </a:t>
            </a:r>
            <a:r>
              <a:rPr lang="el-GR" dirty="0"/>
              <a:t>Χρίστος Τσαγκαρίδης</a:t>
            </a:r>
            <a:endParaRPr lang="en-GB" dirty="0"/>
          </a:p>
        </p:txBody>
      </p:sp>
    </p:spTree>
    <p:extLst>
      <p:ext uri="{BB962C8B-B14F-4D97-AF65-F5344CB8AC3E}">
        <p14:creationId xmlns:p14="http://schemas.microsoft.com/office/powerpoint/2010/main" val="29002870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261FC-0CA2-4BB3-9D98-0D8963E679B8}"/>
              </a:ext>
            </a:extLst>
          </p:cNvPr>
          <p:cNvSpPr>
            <a:spLocks noGrp="1"/>
          </p:cNvSpPr>
          <p:nvPr>
            <p:ph type="title"/>
          </p:nvPr>
        </p:nvSpPr>
        <p:spPr>
          <a:xfrm>
            <a:off x="0" y="15990"/>
            <a:ext cx="9404723" cy="884762"/>
          </a:xfrm>
        </p:spPr>
        <p:txBody>
          <a:bodyPr/>
          <a:lstStyle/>
          <a:p>
            <a:r>
              <a:rPr lang="en-GB" dirty="0"/>
              <a:t>Nataliya Lazutkina – 20 Student </a:t>
            </a:r>
          </a:p>
        </p:txBody>
      </p:sp>
      <p:cxnSp>
        <p:nvCxnSpPr>
          <p:cNvPr id="4" name="Straight Connector 3">
            <a:extLst>
              <a:ext uri="{FF2B5EF4-FFF2-40B4-BE49-F238E27FC236}">
                <a16:creationId xmlns:a16="http://schemas.microsoft.com/office/drawing/2014/main" id="{245091CB-B312-4473-AEFF-7A4448427171}"/>
              </a:ext>
            </a:extLst>
          </p:cNvPr>
          <p:cNvCxnSpPr/>
          <p:nvPr/>
        </p:nvCxnSpPr>
        <p:spPr>
          <a:xfrm>
            <a:off x="5327943" y="696529"/>
            <a:ext cx="0" cy="61454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F0AAA3F-9646-4A30-9BD4-B32EF7E774FD}"/>
              </a:ext>
            </a:extLst>
          </p:cNvPr>
          <p:cNvCxnSpPr>
            <a:cxnSpLocks/>
          </p:cNvCxnSpPr>
          <p:nvPr/>
        </p:nvCxnSpPr>
        <p:spPr>
          <a:xfrm>
            <a:off x="0" y="3267692"/>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A3BAFE7-B4BA-4470-BAA0-0296DD3DCF7E}"/>
              </a:ext>
            </a:extLst>
          </p:cNvPr>
          <p:cNvSpPr txBox="1"/>
          <p:nvPr/>
        </p:nvSpPr>
        <p:spPr>
          <a:xfrm>
            <a:off x="111721" y="712519"/>
            <a:ext cx="961902" cy="584775"/>
          </a:xfrm>
          <a:prstGeom prst="rect">
            <a:avLst/>
          </a:prstGeom>
          <a:noFill/>
        </p:spPr>
        <p:txBody>
          <a:bodyPr wrap="square" rtlCol="0">
            <a:spAutoFit/>
          </a:bodyPr>
          <a:lstStyle/>
          <a:p>
            <a:r>
              <a:rPr lang="en-GB" sz="3200" b="1" dirty="0"/>
              <a:t>SAY</a:t>
            </a:r>
          </a:p>
        </p:txBody>
      </p:sp>
      <p:sp>
        <p:nvSpPr>
          <p:cNvPr id="8" name="TextBox 7">
            <a:extLst>
              <a:ext uri="{FF2B5EF4-FFF2-40B4-BE49-F238E27FC236}">
                <a16:creationId xmlns:a16="http://schemas.microsoft.com/office/drawing/2014/main" id="{7D666668-54AF-4018-9F8B-EFE469D01CFA}"/>
              </a:ext>
            </a:extLst>
          </p:cNvPr>
          <p:cNvSpPr txBox="1"/>
          <p:nvPr/>
        </p:nvSpPr>
        <p:spPr>
          <a:xfrm>
            <a:off x="10976759" y="127744"/>
            <a:ext cx="1215241" cy="584775"/>
          </a:xfrm>
          <a:prstGeom prst="rect">
            <a:avLst/>
          </a:prstGeom>
          <a:noFill/>
        </p:spPr>
        <p:txBody>
          <a:bodyPr wrap="square" rtlCol="0">
            <a:spAutoFit/>
          </a:bodyPr>
          <a:lstStyle/>
          <a:p>
            <a:r>
              <a:rPr lang="en-GB" sz="3200" b="1" dirty="0"/>
              <a:t>Think</a:t>
            </a:r>
          </a:p>
        </p:txBody>
      </p:sp>
      <p:sp>
        <p:nvSpPr>
          <p:cNvPr id="9" name="TextBox 8">
            <a:extLst>
              <a:ext uri="{FF2B5EF4-FFF2-40B4-BE49-F238E27FC236}">
                <a16:creationId xmlns:a16="http://schemas.microsoft.com/office/drawing/2014/main" id="{5E291188-4CAB-4B7D-A51C-D0E741261D9F}"/>
              </a:ext>
            </a:extLst>
          </p:cNvPr>
          <p:cNvSpPr txBox="1"/>
          <p:nvPr/>
        </p:nvSpPr>
        <p:spPr>
          <a:xfrm>
            <a:off x="148441" y="6123710"/>
            <a:ext cx="961902" cy="584775"/>
          </a:xfrm>
          <a:prstGeom prst="rect">
            <a:avLst/>
          </a:prstGeom>
          <a:noFill/>
        </p:spPr>
        <p:txBody>
          <a:bodyPr wrap="square" rtlCol="0">
            <a:spAutoFit/>
          </a:bodyPr>
          <a:lstStyle/>
          <a:p>
            <a:r>
              <a:rPr lang="en-GB" sz="3200" b="1" dirty="0"/>
              <a:t>Do</a:t>
            </a:r>
          </a:p>
        </p:txBody>
      </p:sp>
      <p:sp>
        <p:nvSpPr>
          <p:cNvPr id="10" name="TextBox 9">
            <a:extLst>
              <a:ext uri="{FF2B5EF4-FFF2-40B4-BE49-F238E27FC236}">
                <a16:creationId xmlns:a16="http://schemas.microsoft.com/office/drawing/2014/main" id="{7A32B33A-3B45-43DE-B2D8-2485EAEBD293}"/>
              </a:ext>
            </a:extLst>
          </p:cNvPr>
          <p:cNvSpPr txBox="1"/>
          <p:nvPr/>
        </p:nvSpPr>
        <p:spPr>
          <a:xfrm>
            <a:off x="10644248" y="5971309"/>
            <a:ext cx="1159821" cy="584775"/>
          </a:xfrm>
          <a:prstGeom prst="rect">
            <a:avLst/>
          </a:prstGeom>
          <a:noFill/>
        </p:spPr>
        <p:txBody>
          <a:bodyPr wrap="square" rtlCol="0">
            <a:spAutoFit/>
          </a:bodyPr>
          <a:lstStyle/>
          <a:p>
            <a:r>
              <a:rPr lang="en-GB" sz="3200" b="1" dirty="0"/>
              <a:t>Feel</a:t>
            </a:r>
          </a:p>
        </p:txBody>
      </p:sp>
      <p:sp>
        <p:nvSpPr>
          <p:cNvPr id="3" name="Rectangle 2">
            <a:extLst>
              <a:ext uri="{FF2B5EF4-FFF2-40B4-BE49-F238E27FC236}">
                <a16:creationId xmlns:a16="http://schemas.microsoft.com/office/drawing/2014/main" id="{65D0F0C0-DA19-4B23-9DDB-D7D81F16217C}"/>
              </a:ext>
            </a:extLst>
          </p:cNvPr>
          <p:cNvSpPr/>
          <p:nvPr/>
        </p:nvSpPr>
        <p:spPr>
          <a:xfrm>
            <a:off x="-1" y="1274115"/>
            <a:ext cx="5227087" cy="523220"/>
          </a:xfrm>
          <a:prstGeom prst="rect">
            <a:avLst/>
          </a:prstGeom>
        </p:spPr>
        <p:txBody>
          <a:bodyPr wrap="square">
            <a:spAutoFit/>
          </a:bodyPr>
          <a:lstStyle/>
          <a:p>
            <a:r>
              <a:rPr lang="en-GB" sz="1400" dirty="0"/>
              <a:t>“I used City Mapper on multiple occasions to find my way around city transports.”</a:t>
            </a:r>
          </a:p>
        </p:txBody>
      </p:sp>
      <p:sp>
        <p:nvSpPr>
          <p:cNvPr id="6" name="Rectangle 5">
            <a:extLst>
              <a:ext uri="{FF2B5EF4-FFF2-40B4-BE49-F238E27FC236}">
                <a16:creationId xmlns:a16="http://schemas.microsoft.com/office/drawing/2014/main" id="{AA1071DA-A9DE-401A-9D73-543D580796C6}"/>
              </a:ext>
            </a:extLst>
          </p:cNvPr>
          <p:cNvSpPr/>
          <p:nvPr/>
        </p:nvSpPr>
        <p:spPr>
          <a:xfrm>
            <a:off x="-1" y="1944803"/>
            <a:ext cx="5090591" cy="523220"/>
          </a:xfrm>
          <a:prstGeom prst="rect">
            <a:avLst/>
          </a:prstGeom>
        </p:spPr>
        <p:txBody>
          <a:bodyPr wrap="square">
            <a:spAutoFit/>
          </a:bodyPr>
          <a:lstStyle/>
          <a:p>
            <a:r>
              <a:rPr lang="en-GB" sz="1400" dirty="0"/>
              <a:t>Uses travel resource "Every time when visiting a new place.”</a:t>
            </a:r>
          </a:p>
        </p:txBody>
      </p:sp>
      <p:sp>
        <p:nvSpPr>
          <p:cNvPr id="11" name="TextBox 10">
            <a:extLst>
              <a:ext uri="{FF2B5EF4-FFF2-40B4-BE49-F238E27FC236}">
                <a16:creationId xmlns:a16="http://schemas.microsoft.com/office/drawing/2014/main" id="{79A242C7-7B83-448F-961B-6DB875E4F863}"/>
              </a:ext>
            </a:extLst>
          </p:cNvPr>
          <p:cNvSpPr txBox="1"/>
          <p:nvPr/>
        </p:nvSpPr>
        <p:spPr>
          <a:xfrm>
            <a:off x="5730171" y="3590308"/>
            <a:ext cx="2019867" cy="1754326"/>
          </a:xfrm>
          <a:prstGeom prst="rect">
            <a:avLst/>
          </a:prstGeom>
          <a:noFill/>
        </p:spPr>
        <p:txBody>
          <a:bodyPr wrap="square" rtlCol="0">
            <a:spAutoFit/>
          </a:bodyPr>
          <a:lstStyle/>
          <a:p>
            <a:r>
              <a:rPr lang="en-GB" dirty="0"/>
              <a:t>Sad that travel resources removes the spontaneous moments on a trip spirit</a:t>
            </a:r>
          </a:p>
        </p:txBody>
      </p:sp>
      <p:sp>
        <p:nvSpPr>
          <p:cNvPr id="12" name="TextBox 11">
            <a:extLst>
              <a:ext uri="{FF2B5EF4-FFF2-40B4-BE49-F238E27FC236}">
                <a16:creationId xmlns:a16="http://schemas.microsoft.com/office/drawing/2014/main" id="{A25D5F88-E8D1-4266-B387-E1B7FA3E619B}"/>
              </a:ext>
            </a:extLst>
          </p:cNvPr>
          <p:cNvSpPr txBox="1"/>
          <p:nvPr/>
        </p:nvSpPr>
        <p:spPr>
          <a:xfrm>
            <a:off x="395785" y="3769269"/>
            <a:ext cx="1569489" cy="1754326"/>
          </a:xfrm>
          <a:prstGeom prst="rect">
            <a:avLst/>
          </a:prstGeom>
          <a:noFill/>
        </p:spPr>
        <p:txBody>
          <a:bodyPr wrap="square" rtlCol="0">
            <a:spAutoFit/>
          </a:bodyPr>
          <a:lstStyle/>
          <a:p>
            <a:r>
              <a:rPr lang="en-GB" dirty="0"/>
              <a:t>Made a sad face, at the thought of “losing the adventure spirit” </a:t>
            </a:r>
          </a:p>
        </p:txBody>
      </p:sp>
      <p:sp>
        <p:nvSpPr>
          <p:cNvPr id="13" name="Rectangle 12">
            <a:extLst>
              <a:ext uri="{FF2B5EF4-FFF2-40B4-BE49-F238E27FC236}">
                <a16:creationId xmlns:a16="http://schemas.microsoft.com/office/drawing/2014/main" id="{25482439-7D62-4D7D-95C6-165B294F9287}"/>
              </a:ext>
            </a:extLst>
          </p:cNvPr>
          <p:cNvSpPr/>
          <p:nvPr/>
        </p:nvSpPr>
        <p:spPr>
          <a:xfrm>
            <a:off x="0" y="2393728"/>
            <a:ext cx="5090591" cy="738664"/>
          </a:xfrm>
          <a:prstGeom prst="rect">
            <a:avLst/>
          </a:prstGeom>
        </p:spPr>
        <p:txBody>
          <a:bodyPr wrap="square">
            <a:spAutoFit/>
          </a:bodyPr>
          <a:lstStyle/>
          <a:p>
            <a:r>
              <a:rPr lang="en-GB" sz="1400" dirty="0"/>
              <a:t>“If you give a service your preferences and budget and it plans all the travels and stays included according to</a:t>
            </a:r>
          </a:p>
          <a:p>
            <a:r>
              <a:rPr lang="en-GB" sz="1400" dirty="0"/>
              <a:t>the budget mentioned”</a:t>
            </a:r>
          </a:p>
        </p:txBody>
      </p:sp>
      <p:sp>
        <p:nvSpPr>
          <p:cNvPr id="14" name="TextBox 13">
            <a:extLst>
              <a:ext uri="{FF2B5EF4-FFF2-40B4-BE49-F238E27FC236}">
                <a16:creationId xmlns:a16="http://schemas.microsoft.com/office/drawing/2014/main" id="{5A68F64D-2AAA-4929-B270-1401505721AF}"/>
              </a:ext>
            </a:extLst>
          </p:cNvPr>
          <p:cNvSpPr txBox="1"/>
          <p:nvPr/>
        </p:nvSpPr>
        <p:spPr>
          <a:xfrm>
            <a:off x="5730171" y="1050878"/>
            <a:ext cx="1530436" cy="1477328"/>
          </a:xfrm>
          <a:prstGeom prst="rect">
            <a:avLst/>
          </a:prstGeom>
          <a:noFill/>
        </p:spPr>
        <p:txBody>
          <a:bodyPr wrap="square" rtlCol="0">
            <a:spAutoFit/>
          </a:bodyPr>
          <a:lstStyle/>
          <a:p>
            <a:r>
              <a:rPr lang="en-GB" dirty="0"/>
              <a:t>Travel Resources mainly used for leisure or studying</a:t>
            </a:r>
          </a:p>
        </p:txBody>
      </p:sp>
      <p:sp>
        <p:nvSpPr>
          <p:cNvPr id="16" name="TextBox 15">
            <a:extLst>
              <a:ext uri="{FF2B5EF4-FFF2-40B4-BE49-F238E27FC236}">
                <a16:creationId xmlns:a16="http://schemas.microsoft.com/office/drawing/2014/main" id="{CA0984DC-241E-4B76-8E97-32D87F53D7F4}"/>
              </a:ext>
            </a:extLst>
          </p:cNvPr>
          <p:cNvSpPr txBox="1"/>
          <p:nvPr/>
        </p:nvSpPr>
        <p:spPr>
          <a:xfrm>
            <a:off x="9582264" y="1467749"/>
            <a:ext cx="1530436" cy="1477328"/>
          </a:xfrm>
          <a:prstGeom prst="rect">
            <a:avLst/>
          </a:prstGeom>
          <a:noFill/>
        </p:spPr>
        <p:txBody>
          <a:bodyPr wrap="square" rtlCol="0">
            <a:spAutoFit/>
          </a:bodyPr>
          <a:lstStyle/>
          <a:p>
            <a:r>
              <a:rPr lang="en-GB" dirty="0"/>
              <a:t>Budget is the main focus of a travel resource</a:t>
            </a:r>
          </a:p>
        </p:txBody>
      </p:sp>
      <p:sp>
        <p:nvSpPr>
          <p:cNvPr id="17" name="TextBox 16">
            <a:extLst>
              <a:ext uri="{FF2B5EF4-FFF2-40B4-BE49-F238E27FC236}">
                <a16:creationId xmlns:a16="http://schemas.microsoft.com/office/drawing/2014/main" id="{CDCF080F-F276-486D-A210-4CC84DBDE871}"/>
              </a:ext>
            </a:extLst>
          </p:cNvPr>
          <p:cNvSpPr txBox="1"/>
          <p:nvPr/>
        </p:nvSpPr>
        <p:spPr>
          <a:xfrm>
            <a:off x="2613542" y="3395538"/>
            <a:ext cx="2497540" cy="1477328"/>
          </a:xfrm>
          <a:prstGeom prst="rect">
            <a:avLst/>
          </a:prstGeom>
          <a:noFill/>
        </p:spPr>
        <p:txBody>
          <a:bodyPr wrap="square" rtlCol="0">
            <a:spAutoFit/>
          </a:bodyPr>
          <a:lstStyle/>
          <a:p>
            <a:r>
              <a:rPr lang="en-GB" dirty="0"/>
              <a:t>Made a intrigued faced when asked if ever used a travel resource to educate herself</a:t>
            </a:r>
          </a:p>
        </p:txBody>
      </p:sp>
      <p:sp>
        <p:nvSpPr>
          <p:cNvPr id="18" name="TextBox 17">
            <a:extLst>
              <a:ext uri="{FF2B5EF4-FFF2-40B4-BE49-F238E27FC236}">
                <a16:creationId xmlns:a16="http://schemas.microsoft.com/office/drawing/2014/main" id="{C2837F4A-3637-4FC8-ACDD-57338AFE3C01}"/>
              </a:ext>
            </a:extLst>
          </p:cNvPr>
          <p:cNvSpPr txBox="1"/>
          <p:nvPr/>
        </p:nvSpPr>
        <p:spPr>
          <a:xfrm>
            <a:off x="9404723" y="3769269"/>
            <a:ext cx="1034302" cy="923330"/>
          </a:xfrm>
          <a:prstGeom prst="rect">
            <a:avLst/>
          </a:prstGeom>
          <a:noFill/>
        </p:spPr>
        <p:txBody>
          <a:bodyPr wrap="square" rtlCol="0">
            <a:spAutoFit/>
          </a:bodyPr>
          <a:lstStyle/>
          <a:p>
            <a:r>
              <a:rPr lang="en-GB" dirty="0"/>
              <a:t>Easier to plan trips</a:t>
            </a:r>
          </a:p>
        </p:txBody>
      </p:sp>
    </p:spTree>
    <p:extLst>
      <p:ext uri="{BB962C8B-B14F-4D97-AF65-F5344CB8AC3E}">
        <p14:creationId xmlns:p14="http://schemas.microsoft.com/office/powerpoint/2010/main" val="1640567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071C4-2836-49A4-AFC6-19B8CE72757D}"/>
              </a:ext>
            </a:extLst>
          </p:cNvPr>
          <p:cNvSpPr>
            <a:spLocks noGrp="1"/>
          </p:cNvSpPr>
          <p:nvPr>
            <p:ph type="title"/>
          </p:nvPr>
        </p:nvSpPr>
        <p:spPr/>
        <p:txBody>
          <a:bodyPr/>
          <a:lstStyle/>
          <a:p>
            <a:r>
              <a:rPr lang="en-GB" dirty="0"/>
              <a:t>Point of Views (PoV) and HMWs </a:t>
            </a:r>
          </a:p>
        </p:txBody>
      </p:sp>
      <p:sp>
        <p:nvSpPr>
          <p:cNvPr id="3" name="Content Placeholder 2">
            <a:extLst>
              <a:ext uri="{FF2B5EF4-FFF2-40B4-BE49-F238E27FC236}">
                <a16:creationId xmlns:a16="http://schemas.microsoft.com/office/drawing/2014/main" id="{70481168-D97B-4740-B5B0-FF4465A96F62}"/>
              </a:ext>
            </a:extLst>
          </p:cNvPr>
          <p:cNvSpPr>
            <a:spLocks noGrp="1"/>
          </p:cNvSpPr>
          <p:nvPr>
            <p:ph idx="1"/>
          </p:nvPr>
        </p:nvSpPr>
        <p:spPr>
          <a:xfrm>
            <a:off x="395741" y="2907012"/>
            <a:ext cx="8946541" cy="4195481"/>
          </a:xfrm>
        </p:spPr>
        <p:txBody>
          <a:bodyPr/>
          <a:lstStyle/>
          <a:p>
            <a:pPr marL="0" indent="0">
              <a:buNone/>
            </a:pPr>
            <a:r>
              <a:rPr lang="en-GB" dirty="0"/>
              <a:t>Point of view of each interviewee and </a:t>
            </a:r>
            <a:r>
              <a:rPr lang="en-GB" dirty="0">
                <a:solidFill>
                  <a:srgbClr val="FF0000"/>
                </a:solidFill>
              </a:rPr>
              <a:t>crucial information</a:t>
            </a:r>
            <a:r>
              <a:rPr lang="en-GB" dirty="0"/>
              <a:t> picked up is highlighted or in</a:t>
            </a:r>
            <a:r>
              <a:rPr lang="en-GB" dirty="0">
                <a:solidFill>
                  <a:srgbClr val="FFFF00"/>
                </a:solidFill>
              </a:rPr>
              <a:t> yellow </a:t>
            </a:r>
          </a:p>
          <a:p>
            <a:endParaRPr lang="en-GB" dirty="0">
              <a:highlight>
                <a:srgbClr val="000000"/>
              </a:highlight>
            </a:endParaRPr>
          </a:p>
          <a:p>
            <a:pPr marL="0" indent="0">
              <a:buNone/>
            </a:pPr>
            <a:r>
              <a:rPr lang="en-GB" dirty="0"/>
              <a:t>3 HMW’s for each candidate </a:t>
            </a:r>
          </a:p>
          <a:p>
            <a:pPr marL="0" indent="0">
              <a:buNone/>
            </a:pPr>
            <a:endParaRPr lang="en-GB" dirty="0">
              <a:highlight>
                <a:srgbClr val="000000"/>
              </a:highlight>
            </a:endParaRPr>
          </a:p>
          <a:p>
            <a:pPr marL="0" indent="0">
              <a:buNone/>
            </a:pPr>
            <a:r>
              <a:rPr lang="en-GB" dirty="0">
                <a:highlight>
                  <a:srgbClr val="000000"/>
                </a:highlight>
              </a:rPr>
              <a:t>The How might we highlighted is the one selected for a solution </a:t>
            </a:r>
          </a:p>
          <a:p>
            <a:pPr marL="0" indent="0">
              <a:buNone/>
            </a:pPr>
            <a:endParaRPr lang="en-GB" dirty="0">
              <a:highlight>
                <a:srgbClr val="000000"/>
              </a:highlight>
            </a:endParaRPr>
          </a:p>
          <a:p>
            <a:pPr marL="0" indent="0">
              <a:buNone/>
            </a:pPr>
            <a:endParaRPr lang="en-GB" dirty="0">
              <a:highlight>
                <a:srgbClr val="000000"/>
              </a:highlight>
            </a:endParaRPr>
          </a:p>
          <a:p>
            <a:endParaRPr lang="en-GB" dirty="0">
              <a:highlight>
                <a:srgbClr val="000000"/>
              </a:highlight>
            </a:endParaRPr>
          </a:p>
          <a:p>
            <a:pPr marL="0" indent="0">
              <a:buNone/>
            </a:pPr>
            <a:r>
              <a:rPr lang="en-GB" dirty="0">
                <a:highlight>
                  <a:srgbClr val="000000"/>
                </a:highlight>
              </a:rPr>
              <a:t> </a:t>
            </a:r>
          </a:p>
          <a:p>
            <a:endParaRPr lang="en-GB" dirty="0">
              <a:highlight>
                <a:srgbClr val="000000"/>
              </a:highlight>
            </a:endParaRPr>
          </a:p>
        </p:txBody>
      </p:sp>
      <p:pic>
        <p:nvPicPr>
          <p:cNvPr id="4" name="Picture 3">
            <a:extLst>
              <a:ext uri="{FF2B5EF4-FFF2-40B4-BE49-F238E27FC236}">
                <a16:creationId xmlns:a16="http://schemas.microsoft.com/office/drawing/2014/main" id="{28962E4F-D836-4E3E-B806-3D09E81826BE}"/>
              </a:ext>
            </a:extLst>
          </p:cNvPr>
          <p:cNvPicPr>
            <a:picLocks noChangeAspect="1"/>
          </p:cNvPicPr>
          <p:nvPr/>
        </p:nvPicPr>
        <p:blipFill>
          <a:blip r:embed="rId2"/>
          <a:stretch>
            <a:fillRect/>
          </a:stretch>
        </p:blipFill>
        <p:spPr>
          <a:xfrm>
            <a:off x="10545740" y="5876351"/>
            <a:ext cx="1396052" cy="744096"/>
          </a:xfrm>
          <a:prstGeom prst="rect">
            <a:avLst/>
          </a:prstGeom>
        </p:spPr>
      </p:pic>
    </p:spTree>
    <p:extLst>
      <p:ext uri="{BB962C8B-B14F-4D97-AF65-F5344CB8AC3E}">
        <p14:creationId xmlns:p14="http://schemas.microsoft.com/office/powerpoint/2010/main" val="2501425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CC6C38-C00D-4077-B2A4-5B4D604A37AC}"/>
              </a:ext>
            </a:extLst>
          </p:cNvPr>
          <p:cNvPicPr>
            <a:picLocks noChangeAspect="1"/>
          </p:cNvPicPr>
          <p:nvPr/>
        </p:nvPicPr>
        <p:blipFill rotWithShape="1">
          <a:blip r:embed="rId2">
            <a:alphaModFix amt="25000"/>
            <a:grayscl/>
            <a:extLst/>
          </a:blip>
          <a:srcRect/>
          <a:stretch/>
        </p:blipFill>
        <p:spPr>
          <a:xfrm>
            <a:off x="20" y="-1"/>
            <a:ext cx="12191980" cy="6858000"/>
          </a:xfrm>
          <a:prstGeom prst="rect">
            <a:avLst/>
          </a:prstGeom>
        </p:spPr>
      </p:pic>
      <p:sp>
        <p:nvSpPr>
          <p:cNvPr id="2" name="Title 1">
            <a:extLst>
              <a:ext uri="{FF2B5EF4-FFF2-40B4-BE49-F238E27FC236}">
                <a16:creationId xmlns:a16="http://schemas.microsoft.com/office/drawing/2014/main" id="{3EA2D72E-AFAD-4BA3-93FF-AB9C9E1A33D4}"/>
              </a:ext>
            </a:extLst>
          </p:cNvPr>
          <p:cNvSpPr>
            <a:spLocks noGrp="1"/>
          </p:cNvSpPr>
          <p:nvPr>
            <p:ph type="title"/>
          </p:nvPr>
        </p:nvSpPr>
        <p:spPr>
          <a:xfrm>
            <a:off x="277621" y="161067"/>
            <a:ext cx="9404723" cy="1400530"/>
          </a:xfrm>
        </p:spPr>
        <p:txBody>
          <a:bodyPr>
            <a:normAutofit/>
          </a:bodyPr>
          <a:lstStyle/>
          <a:p>
            <a:r>
              <a:rPr lang="en-GB" dirty="0"/>
              <a:t>James Stephens PoV </a:t>
            </a:r>
          </a:p>
        </p:txBody>
      </p:sp>
      <p:sp>
        <p:nvSpPr>
          <p:cNvPr id="3" name="Content Placeholder 2">
            <a:extLst>
              <a:ext uri="{FF2B5EF4-FFF2-40B4-BE49-F238E27FC236}">
                <a16:creationId xmlns:a16="http://schemas.microsoft.com/office/drawing/2014/main" id="{D87B813D-58C6-4B37-B5E1-49AE8F16EE96}"/>
              </a:ext>
            </a:extLst>
          </p:cNvPr>
          <p:cNvSpPr>
            <a:spLocks noGrp="1"/>
          </p:cNvSpPr>
          <p:nvPr>
            <p:ph idx="1"/>
          </p:nvPr>
        </p:nvSpPr>
        <p:spPr>
          <a:xfrm>
            <a:off x="147969" y="1561598"/>
            <a:ext cx="11397920" cy="4195481"/>
          </a:xfrm>
        </p:spPr>
        <p:txBody>
          <a:bodyPr>
            <a:normAutofit/>
          </a:bodyPr>
          <a:lstStyle/>
          <a:p>
            <a:pPr marL="0" indent="0">
              <a:buNone/>
            </a:pPr>
            <a:r>
              <a:rPr lang="en-GB" dirty="0"/>
              <a:t>We met James who is a worker that works in London for flex trade. </a:t>
            </a:r>
          </a:p>
          <a:p>
            <a:pPr marL="0" indent="0">
              <a:buNone/>
            </a:pPr>
            <a:endParaRPr lang="en-GB" dirty="0"/>
          </a:p>
          <a:p>
            <a:pPr marL="0" indent="0">
              <a:buNone/>
            </a:pPr>
            <a:r>
              <a:rPr lang="en-GB" dirty="0"/>
              <a:t>James was the first to be interviewed , we were very interested to find out just how much he relied and used tourist resources, </a:t>
            </a:r>
            <a:r>
              <a:rPr lang="en-GB" b="1" dirty="0">
                <a:highlight>
                  <a:srgbClr val="000000"/>
                </a:highlight>
              </a:rPr>
              <a:t>but not to explicitly plan trips</a:t>
            </a:r>
            <a:r>
              <a:rPr lang="en-GB" dirty="0">
                <a:highlight>
                  <a:srgbClr val="000000"/>
                </a:highlight>
              </a:rPr>
              <a:t> </a:t>
            </a:r>
            <a:r>
              <a:rPr lang="en-GB" dirty="0"/>
              <a:t>as he mentioned “I also like to check travel prices without the intention of going on holidays just </a:t>
            </a:r>
            <a:r>
              <a:rPr lang="en-GB" dirty="0">
                <a:solidFill>
                  <a:srgbClr val="FF0000"/>
                </a:solidFill>
                <a:highlight>
                  <a:srgbClr val="000000"/>
                </a:highlight>
              </a:rPr>
              <a:t>recreationally</a:t>
            </a:r>
            <a:r>
              <a:rPr lang="en-GB" dirty="0">
                <a:highlight>
                  <a:srgbClr val="000000"/>
                </a:highlight>
              </a:rPr>
              <a:t>.”</a:t>
            </a:r>
          </a:p>
          <a:p>
            <a:pPr marL="0" indent="0">
              <a:buNone/>
            </a:pPr>
            <a:endParaRPr lang="en-GB" dirty="0">
              <a:highlight>
                <a:srgbClr val="000000"/>
              </a:highlight>
            </a:endParaRPr>
          </a:p>
          <a:p>
            <a:pPr marL="0" indent="0">
              <a:buNone/>
            </a:pPr>
            <a:r>
              <a:rPr lang="en-GB" dirty="0">
                <a:solidFill>
                  <a:srgbClr val="FFFF00"/>
                </a:solidFill>
              </a:rPr>
              <a:t>It would be ground breaking if we could also use our travel website as a form of education users on the local Berkshire area </a:t>
            </a:r>
          </a:p>
          <a:p>
            <a:pPr marL="0" indent="0">
              <a:buNone/>
            </a:pPr>
            <a:endParaRPr lang="en-GB" dirty="0">
              <a:highlight>
                <a:srgbClr val="000000"/>
              </a:highlight>
            </a:endParaRPr>
          </a:p>
          <a:p>
            <a:pPr marL="0" indent="0">
              <a:buNone/>
            </a:pPr>
            <a:endParaRPr lang="en-GB" dirty="0"/>
          </a:p>
          <a:p>
            <a:pPr marL="0" indent="0">
              <a:buNone/>
            </a:pPr>
            <a:endParaRPr lang="en-GB" dirty="0"/>
          </a:p>
          <a:p>
            <a:pPr marL="0" indent="0">
              <a:buNone/>
            </a:pPr>
            <a:endParaRPr lang="en-GB" dirty="0"/>
          </a:p>
          <a:p>
            <a:endParaRPr lang="en-GB" dirty="0"/>
          </a:p>
          <a:p>
            <a:pPr marL="0" indent="0">
              <a:buNone/>
            </a:pPr>
            <a:endParaRPr lang="en-GB" dirty="0"/>
          </a:p>
        </p:txBody>
      </p:sp>
    </p:spTree>
    <p:extLst>
      <p:ext uri="{BB962C8B-B14F-4D97-AF65-F5344CB8AC3E}">
        <p14:creationId xmlns:p14="http://schemas.microsoft.com/office/powerpoint/2010/main" val="303989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CC6C38-C00D-4077-B2A4-5B4D604A37AC}"/>
              </a:ext>
            </a:extLst>
          </p:cNvPr>
          <p:cNvPicPr>
            <a:picLocks noChangeAspect="1"/>
          </p:cNvPicPr>
          <p:nvPr/>
        </p:nvPicPr>
        <p:blipFill rotWithShape="1">
          <a:blip r:embed="rId2">
            <a:alphaModFix amt="25000"/>
            <a:grayscl/>
            <a:extLst/>
          </a:blip>
          <a:srcRect/>
          <a:stretch/>
        </p:blipFill>
        <p:spPr>
          <a:xfrm>
            <a:off x="20" y="-1"/>
            <a:ext cx="12191980" cy="6858000"/>
          </a:xfrm>
          <a:prstGeom prst="rect">
            <a:avLst/>
          </a:prstGeom>
        </p:spPr>
      </p:pic>
      <p:sp>
        <p:nvSpPr>
          <p:cNvPr id="2" name="Title 1">
            <a:extLst>
              <a:ext uri="{FF2B5EF4-FFF2-40B4-BE49-F238E27FC236}">
                <a16:creationId xmlns:a16="http://schemas.microsoft.com/office/drawing/2014/main" id="{3EA2D72E-AFAD-4BA3-93FF-AB9C9E1A33D4}"/>
              </a:ext>
            </a:extLst>
          </p:cNvPr>
          <p:cNvSpPr>
            <a:spLocks noGrp="1"/>
          </p:cNvSpPr>
          <p:nvPr>
            <p:ph type="title"/>
          </p:nvPr>
        </p:nvSpPr>
        <p:spPr/>
        <p:txBody>
          <a:bodyPr>
            <a:normAutofit/>
          </a:bodyPr>
          <a:lstStyle/>
          <a:p>
            <a:r>
              <a:rPr lang="en-GB" dirty="0"/>
              <a:t>James Stephens – (First HMW) (Recreational use) </a:t>
            </a:r>
          </a:p>
        </p:txBody>
      </p:sp>
      <p:sp>
        <p:nvSpPr>
          <p:cNvPr id="3" name="Content Placeholder 2">
            <a:extLst>
              <a:ext uri="{FF2B5EF4-FFF2-40B4-BE49-F238E27FC236}">
                <a16:creationId xmlns:a16="http://schemas.microsoft.com/office/drawing/2014/main" id="{D87B813D-58C6-4B37-B5E1-49AE8F16EE96}"/>
              </a:ext>
            </a:extLst>
          </p:cNvPr>
          <p:cNvSpPr>
            <a:spLocks noGrp="1"/>
          </p:cNvSpPr>
          <p:nvPr>
            <p:ph idx="1"/>
          </p:nvPr>
        </p:nvSpPr>
        <p:spPr>
          <a:xfrm>
            <a:off x="147969" y="1561598"/>
            <a:ext cx="11397920" cy="4195481"/>
          </a:xfrm>
        </p:spPr>
        <p:txBody>
          <a:bodyPr>
            <a:normAutofit/>
          </a:bodyPr>
          <a:lstStyle/>
          <a:p>
            <a:pPr marL="0" indent="0">
              <a:buNone/>
            </a:pPr>
            <a:endParaRPr lang="en-GB" dirty="0"/>
          </a:p>
          <a:p>
            <a:pPr marL="0" indent="0">
              <a:buNone/>
            </a:pPr>
            <a:endParaRPr lang="en-GB" dirty="0"/>
          </a:p>
          <a:p>
            <a:endParaRPr lang="en-GB" dirty="0"/>
          </a:p>
          <a:p>
            <a:pPr marL="0" indent="0">
              <a:buNone/>
            </a:pPr>
            <a:endParaRPr lang="en-GB" dirty="0"/>
          </a:p>
        </p:txBody>
      </p:sp>
      <p:sp>
        <p:nvSpPr>
          <p:cNvPr id="5" name="TextBox 4">
            <a:extLst>
              <a:ext uri="{FF2B5EF4-FFF2-40B4-BE49-F238E27FC236}">
                <a16:creationId xmlns:a16="http://schemas.microsoft.com/office/drawing/2014/main" id="{F3FADE47-C787-4E7E-A32A-215D0CD3A841}"/>
              </a:ext>
            </a:extLst>
          </p:cNvPr>
          <p:cNvSpPr txBox="1"/>
          <p:nvPr/>
        </p:nvSpPr>
        <p:spPr>
          <a:xfrm>
            <a:off x="1160060" y="1853248"/>
            <a:ext cx="6810233" cy="369332"/>
          </a:xfrm>
          <a:prstGeom prst="rect">
            <a:avLst/>
          </a:prstGeom>
          <a:noFill/>
        </p:spPr>
        <p:txBody>
          <a:bodyPr wrap="square" rtlCol="0">
            <a:spAutoFit/>
          </a:bodyPr>
          <a:lstStyle/>
          <a:p>
            <a:pPr marL="342900" indent="-342900">
              <a:buFont typeface="+mj-lt"/>
              <a:buAutoNum type="arabicPeriod"/>
            </a:pPr>
            <a:endParaRPr lang="en-GB" dirty="0"/>
          </a:p>
        </p:txBody>
      </p:sp>
      <p:sp>
        <p:nvSpPr>
          <p:cNvPr id="6" name="TextBox 5">
            <a:extLst>
              <a:ext uri="{FF2B5EF4-FFF2-40B4-BE49-F238E27FC236}">
                <a16:creationId xmlns:a16="http://schemas.microsoft.com/office/drawing/2014/main" id="{7BDAE57A-DF91-4D39-BDBA-0788563EA7CD}"/>
              </a:ext>
            </a:extLst>
          </p:cNvPr>
          <p:cNvSpPr txBox="1"/>
          <p:nvPr/>
        </p:nvSpPr>
        <p:spPr>
          <a:xfrm>
            <a:off x="5643349" y="2504364"/>
            <a:ext cx="914400" cy="914400"/>
          </a:xfrm>
          <a:prstGeom prst="rect">
            <a:avLst/>
          </a:prstGeom>
          <a:noFill/>
        </p:spPr>
        <p:txBody>
          <a:bodyPr wrap="square" rtlCol="0">
            <a:spAutoFit/>
          </a:bodyPr>
          <a:lstStyle/>
          <a:p>
            <a:endParaRPr lang="en-GB" dirty="0"/>
          </a:p>
        </p:txBody>
      </p:sp>
      <p:sp>
        <p:nvSpPr>
          <p:cNvPr id="7" name="TextBox 6">
            <a:extLst>
              <a:ext uri="{FF2B5EF4-FFF2-40B4-BE49-F238E27FC236}">
                <a16:creationId xmlns:a16="http://schemas.microsoft.com/office/drawing/2014/main" id="{6DEDD6AD-3EEF-4845-BC15-E0970057F9FB}"/>
              </a:ext>
            </a:extLst>
          </p:cNvPr>
          <p:cNvSpPr txBox="1"/>
          <p:nvPr/>
        </p:nvSpPr>
        <p:spPr>
          <a:xfrm>
            <a:off x="545910" y="2205359"/>
            <a:ext cx="8639034" cy="5262979"/>
          </a:xfrm>
          <a:prstGeom prst="rect">
            <a:avLst/>
          </a:prstGeom>
          <a:noFill/>
        </p:spPr>
        <p:txBody>
          <a:bodyPr wrap="square" rtlCol="0">
            <a:spAutoFit/>
          </a:bodyPr>
          <a:lstStyle/>
          <a:p>
            <a:pPr marL="342900" indent="-342900">
              <a:buFont typeface="+mj-lt"/>
              <a:buAutoNum type="arabicPeriod"/>
            </a:pPr>
            <a:r>
              <a:rPr lang="en-GB" sz="2800" dirty="0">
                <a:highlight>
                  <a:srgbClr val="000000"/>
                </a:highlight>
              </a:rPr>
              <a:t>HMW Educate people on the local Berkshire area and showing the available activities?</a:t>
            </a:r>
          </a:p>
          <a:p>
            <a:pPr marL="342900" indent="-342900">
              <a:buFont typeface="+mj-lt"/>
              <a:buAutoNum type="arabicPeriod"/>
            </a:pPr>
            <a:endParaRPr lang="en-GB" sz="2800" dirty="0"/>
          </a:p>
          <a:p>
            <a:pPr marL="342900" indent="-342900">
              <a:buFont typeface="+mj-lt"/>
              <a:buAutoNum type="arabicPeriod"/>
            </a:pPr>
            <a:r>
              <a:rPr lang="en-GB" sz="2800" dirty="0"/>
              <a:t> HMW Ensure no scams or exaggerations about attractions are allowed?</a:t>
            </a:r>
          </a:p>
          <a:p>
            <a:pPr marL="342900" indent="-342900">
              <a:buFont typeface="+mj-lt"/>
              <a:buAutoNum type="arabicPeriod"/>
            </a:pPr>
            <a:endParaRPr lang="en-GB" sz="2800" dirty="0"/>
          </a:p>
          <a:p>
            <a:pPr marL="342900" indent="-342900">
              <a:buFont typeface="+mj-lt"/>
              <a:buAutoNum type="arabicPeriod"/>
            </a:pPr>
            <a:endParaRPr lang="en-GB" sz="2800" dirty="0"/>
          </a:p>
          <a:p>
            <a:pPr marL="342900" indent="-342900">
              <a:buFont typeface="+mj-lt"/>
              <a:buAutoNum type="arabicPeriod"/>
            </a:pPr>
            <a:r>
              <a:rPr lang="en-GB" sz="2800" dirty="0"/>
              <a:t>HMW Make the travel resource easy to use?</a:t>
            </a:r>
          </a:p>
          <a:p>
            <a:pPr marL="342900" indent="-342900">
              <a:buFont typeface="+mj-lt"/>
              <a:buAutoNum type="arabicPeriod"/>
            </a:pPr>
            <a:endParaRPr lang="en-GB" sz="2800" dirty="0"/>
          </a:p>
          <a:p>
            <a:pPr marL="342900" indent="-342900">
              <a:buFont typeface="+mj-lt"/>
              <a:buAutoNum type="arabicPeriod"/>
            </a:pPr>
            <a:endParaRPr lang="en-GB" sz="2800" dirty="0"/>
          </a:p>
          <a:p>
            <a:pPr marL="342900" indent="-342900">
              <a:buFont typeface="+mj-lt"/>
              <a:buAutoNum type="arabicPeriod"/>
            </a:pPr>
            <a:endParaRPr lang="en-GB" sz="2800" dirty="0"/>
          </a:p>
          <a:p>
            <a:pPr marL="342900" indent="-342900">
              <a:buFont typeface="+mj-lt"/>
              <a:buAutoNum type="arabicPeriod"/>
            </a:pPr>
            <a:endParaRPr lang="en-GB" sz="2800" dirty="0"/>
          </a:p>
        </p:txBody>
      </p:sp>
    </p:spTree>
    <p:extLst>
      <p:ext uri="{BB962C8B-B14F-4D97-AF65-F5344CB8AC3E}">
        <p14:creationId xmlns:p14="http://schemas.microsoft.com/office/powerpoint/2010/main" val="35826792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514B37-B634-4C72-9D2F-BE38370627C4}"/>
              </a:ext>
            </a:extLst>
          </p:cNvPr>
          <p:cNvPicPr>
            <a:picLocks noChangeAspect="1"/>
          </p:cNvPicPr>
          <p:nvPr/>
        </p:nvPicPr>
        <p:blipFill rotWithShape="1">
          <a:blip r:embed="rId2">
            <a:alphaModFix amt="40000"/>
            <a:extLst/>
          </a:blip>
          <a:srcRect l="6173" t="31590" r="2918"/>
          <a:stretch/>
        </p:blipFill>
        <p:spPr>
          <a:xfrm>
            <a:off x="20" y="10"/>
            <a:ext cx="12191980" cy="6857990"/>
          </a:xfrm>
          <a:prstGeom prst="rect">
            <a:avLst/>
          </a:prstGeom>
        </p:spPr>
      </p:pic>
      <p:sp>
        <p:nvSpPr>
          <p:cNvPr id="6" name="TextBox 5">
            <a:extLst>
              <a:ext uri="{FF2B5EF4-FFF2-40B4-BE49-F238E27FC236}">
                <a16:creationId xmlns:a16="http://schemas.microsoft.com/office/drawing/2014/main" id="{141F2CA6-926D-4632-91A3-88362061F8E0}"/>
              </a:ext>
            </a:extLst>
          </p:cNvPr>
          <p:cNvSpPr txBox="1"/>
          <p:nvPr/>
        </p:nvSpPr>
        <p:spPr>
          <a:xfrm>
            <a:off x="272955" y="232012"/>
            <a:ext cx="9326657" cy="769441"/>
          </a:xfrm>
          <a:prstGeom prst="rect">
            <a:avLst/>
          </a:prstGeom>
          <a:noFill/>
        </p:spPr>
        <p:txBody>
          <a:bodyPr wrap="square" rtlCol="0">
            <a:spAutoFit/>
          </a:bodyPr>
          <a:lstStyle/>
          <a:p>
            <a:r>
              <a:rPr lang="en-GB" sz="4400" dirty="0"/>
              <a:t>Roberta Black PoV – </a:t>
            </a:r>
          </a:p>
        </p:txBody>
      </p:sp>
      <p:sp>
        <p:nvSpPr>
          <p:cNvPr id="31" name="Content Placeholder 2">
            <a:extLst>
              <a:ext uri="{FF2B5EF4-FFF2-40B4-BE49-F238E27FC236}">
                <a16:creationId xmlns:a16="http://schemas.microsoft.com/office/drawing/2014/main" id="{0F3E7C80-04DF-4C58-BB9E-FB6D2E81F201}"/>
              </a:ext>
            </a:extLst>
          </p:cNvPr>
          <p:cNvSpPr>
            <a:spLocks noGrp="1"/>
          </p:cNvSpPr>
          <p:nvPr>
            <p:ph idx="1"/>
          </p:nvPr>
        </p:nvSpPr>
        <p:spPr>
          <a:xfrm>
            <a:off x="147969" y="1561598"/>
            <a:ext cx="11397920" cy="4195481"/>
          </a:xfrm>
        </p:spPr>
        <p:txBody>
          <a:bodyPr>
            <a:normAutofit/>
          </a:bodyPr>
          <a:lstStyle/>
          <a:p>
            <a:pPr marL="0" indent="0">
              <a:buNone/>
            </a:pPr>
            <a:r>
              <a:rPr lang="en-GB" dirty="0"/>
              <a:t>We interviewed Roberta, a 2</a:t>
            </a:r>
            <a:r>
              <a:rPr lang="en-GB" baseline="30000" dirty="0"/>
              <a:t>nd</a:t>
            </a:r>
            <a:r>
              <a:rPr lang="en-GB" dirty="0"/>
              <a:t> year reading university student. </a:t>
            </a:r>
          </a:p>
          <a:p>
            <a:pPr marL="0" indent="0">
              <a:buNone/>
            </a:pPr>
            <a:endParaRPr lang="en-GB" dirty="0"/>
          </a:p>
          <a:p>
            <a:pPr marL="0" indent="0">
              <a:buNone/>
            </a:pPr>
            <a:endParaRPr lang="en-GB" dirty="0"/>
          </a:p>
          <a:p>
            <a:pPr marL="0" indent="0">
              <a:buNone/>
            </a:pPr>
            <a:r>
              <a:rPr lang="en-GB" dirty="0"/>
              <a:t>Roberta made us realise that an </a:t>
            </a:r>
            <a:r>
              <a:rPr lang="en-GB" dirty="0">
                <a:solidFill>
                  <a:srgbClr val="FF0000"/>
                </a:solidFill>
                <a:highlight>
                  <a:srgbClr val="000000"/>
                </a:highlight>
              </a:rPr>
              <a:t>easy to use </a:t>
            </a:r>
            <a:r>
              <a:rPr lang="en-GB" dirty="0"/>
              <a:t>resource as well as being able to use a travel resource on multiple devices and on the go is very beneficial and a need in this new age.</a:t>
            </a:r>
          </a:p>
          <a:p>
            <a:pPr marL="0" indent="0">
              <a:buNone/>
            </a:pPr>
            <a:endParaRPr lang="en-GB" dirty="0">
              <a:solidFill>
                <a:srgbClr val="FFFF00"/>
              </a:solidFill>
            </a:endParaRPr>
          </a:p>
          <a:p>
            <a:pPr marL="0" indent="0">
              <a:buNone/>
            </a:pPr>
            <a:r>
              <a:rPr lang="en-GB" dirty="0">
                <a:solidFill>
                  <a:srgbClr val="FFFF00"/>
                </a:solidFill>
              </a:rPr>
              <a:t>It would be amazing to produce a travel resource which works on multiple devices and can be used and progress saved to be accessed later.</a:t>
            </a:r>
          </a:p>
          <a:p>
            <a:pPr marL="0" indent="0">
              <a:buNone/>
            </a:pPr>
            <a:endParaRPr lang="en-GB" dirty="0"/>
          </a:p>
          <a:p>
            <a:pPr marL="0" indent="0">
              <a:buNone/>
            </a:pPr>
            <a:endParaRPr lang="en-GB" dirty="0"/>
          </a:p>
          <a:p>
            <a:endParaRPr lang="en-GB" dirty="0"/>
          </a:p>
          <a:p>
            <a:pPr marL="0" indent="0">
              <a:buNone/>
            </a:pPr>
            <a:endParaRPr lang="en-GB" dirty="0"/>
          </a:p>
        </p:txBody>
      </p:sp>
    </p:spTree>
    <p:extLst>
      <p:ext uri="{BB962C8B-B14F-4D97-AF65-F5344CB8AC3E}">
        <p14:creationId xmlns:p14="http://schemas.microsoft.com/office/powerpoint/2010/main" val="488455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514B37-B634-4C72-9D2F-BE38370627C4}"/>
              </a:ext>
            </a:extLst>
          </p:cNvPr>
          <p:cNvPicPr>
            <a:picLocks noChangeAspect="1"/>
          </p:cNvPicPr>
          <p:nvPr/>
        </p:nvPicPr>
        <p:blipFill rotWithShape="1">
          <a:blip r:embed="rId2">
            <a:alphaModFix amt="40000"/>
            <a:extLst/>
          </a:blip>
          <a:srcRect l="6173" t="31590" r="2918"/>
          <a:stretch/>
        </p:blipFill>
        <p:spPr>
          <a:xfrm>
            <a:off x="20" y="10"/>
            <a:ext cx="12191980" cy="6857990"/>
          </a:xfrm>
          <a:prstGeom prst="rect">
            <a:avLst/>
          </a:prstGeom>
        </p:spPr>
      </p:pic>
      <p:sp>
        <p:nvSpPr>
          <p:cNvPr id="11" name="TextBox 10">
            <a:extLst>
              <a:ext uri="{FF2B5EF4-FFF2-40B4-BE49-F238E27FC236}">
                <a16:creationId xmlns:a16="http://schemas.microsoft.com/office/drawing/2014/main" id="{CFB7EA67-6511-4E13-8444-843B5FEC4175}"/>
              </a:ext>
            </a:extLst>
          </p:cNvPr>
          <p:cNvSpPr txBox="1"/>
          <p:nvPr/>
        </p:nvSpPr>
        <p:spPr>
          <a:xfrm>
            <a:off x="545910" y="2205359"/>
            <a:ext cx="8639034" cy="3539430"/>
          </a:xfrm>
          <a:prstGeom prst="rect">
            <a:avLst/>
          </a:prstGeom>
          <a:noFill/>
        </p:spPr>
        <p:txBody>
          <a:bodyPr wrap="square" rtlCol="0">
            <a:spAutoFit/>
          </a:bodyPr>
          <a:lstStyle/>
          <a:p>
            <a:pPr marL="342900" indent="-342900">
              <a:buFont typeface="+mj-lt"/>
              <a:buAutoNum type="arabicPeriod"/>
            </a:pPr>
            <a:r>
              <a:rPr lang="en-GB" sz="2800" dirty="0"/>
              <a:t>HMW enable a new experience each time?</a:t>
            </a:r>
          </a:p>
          <a:p>
            <a:pPr marL="342900" indent="-342900">
              <a:buFont typeface="+mj-lt"/>
              <a:buAutoNum type="arabicPeriod"/>
            </a:pPr>
            <a:endParaRPr lang="en-GB" sz="2800" dirty="0"/>
          </a:p>
          <a:p>
            <a:pPr marL="342900" indent="-342900">
              <a:buFont typeface="+mj-lt"/>
              <a:buAutoNum type="arabicPeriod"/>
            </a:pPr>
            <a:r>
              <a:rPr lang="en-GB" sz="2800" dirty="0"/>
              <a:t> HMW enable students on a budget to travel with ease?</a:t>
            </a:r>
          </a:p>
          <a:p>
            <a:pPr marL="342900" indent="-342900">
              <a:buFont typeface="+mj-lt"/>
              <a:buAutoNum type="arabicPeriod"/>
            </a:pPr>
            <a:endParaRPr lang="en-GB" sz="2800" dirty="0"/>
          </a:p>
          <a:p>
            <a:pPr marL="342900" indent="-342900">
              <a:buFont typeface="+mj-lt"/>
              <a:buAutoNum type="arabicPeriod"/>
            </a:pPr>
            <a:r>
              <a:rPr lang="en-GB" sz="2800" dirty="0">
                <a:highlight>
                  <a:srgbClr val="000000"/>
                </a:highlight>
              </a:rPr>
              <a:t>HMW make travelling more convenient?</a:t>
            </a:r>
          </a:p>
          <a:p>
            <a:pPr marL="342900" indent="-342900">
              <a:buFont typeface="+mj-lt"/>
              <a:buAutoNum type="arabicPeriod"/>
            </a:pPr>
            <a:endParaRPr lang="en-GB" sz="2800" dirty="0"/>
          </a:p>
          <a:p>
            <a:pPr marL="342900" indent="-342900">
              <a:buFont typeface="+mj-lt"/>
              <a:buAutoNum type="arabicPeriod"/>
            </a:pPr>
            <a:endParaRPr lang="en-GB" sz="2800" dirty="0"/>
          </a:p>
        </p:txBody>
      </p:sp>
      <p:sp>
        <p:nvSpPr>
          <p:cNvPr id="13" name="TextBox 12">
            <a:extLst>
              <a:ext uri="{FF2B5EF4-FFF2-40B4-BE49-F238E27FC236}">
                <a16:creationId xmlns:a16="http://schemas.microsoft.com/office/drawing/2014/main" id="{4BC044A1-4B20-41D8-8B91-535944015807}"/>
              </a:ext>
            </a:extLst>
          </p:cNvPr>
          <p:cNvSpPr txBox="1"/>
          <p:nvPr/>
        </p:nvSpPr>
        <p:spPr>
          <a:xfrm>
            <a:off x="272955" y="232012"/>
            <a:ext cx="9326657" cy="1446550"/>
          </a:xfrm>
          <a:prstGeom prst="rect">
            <a:avLst/>
          </a:prstGeom>
          <a:noFill/>
        </p:spPr>
        <p:txBody>
          <a:bodyPr wrap="square" rtlCol="0">
            <a:spAutoFit/>
          </a:bodyPr>
          <a:lstStyle/>
          <a:p>
            <a:r>
              <a:rPr lang="en-GB" sz="4400" dirty="0"/>
              <a:t>Roberta Black – (Second HMW) (Ease of Use)</a:t>
            </a:r>
          </a:p>
        </p:txBody>
      </p:sp>
    </p:spTree>
    <p:extLst>
      <p:ext uri="{BB962C8B-B14F-4D97-AF65-F5344CB8AC3E}">
        <p14:creationId xmlns:p14="http://schemas.microsoft.com/office/powerpoint/2010/main" val="245526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C49E46F-836E-4C84-B9B6-59C042312E67}"/>
              </a:ext>
            </a:extLst>
          </p:cNvPr>
          <p:cNvPicPr>
            <a:picLocks noGrp="1" noChangeAspect="1"/>
          </p:cNvPicPr>
          <p:nvPr>
            <p:ph idx="1"/>
          </p:nvPr>
        </p:nvPicPr>
        <p:blipFill rotWithShape="1">
          <a:blip r:embed="rId3"/>
          <a:srcRect l="5333"/>
          <a:stretch/>
        </p:blipFill>
        <p:spPr>
          <a:xfrm>
            <a:off x="20" y="10"/>
            <a:ext cx="12191980" cy="6857990"/>
          </a:xfrm>
          <a:prstGeom prst="rect">
            <a:avLst/>
          </a:prstGeom>
        </p:spPr>
      </p:pic>
      <p:sp>
        <p:nvSpPr>
          <p:cNvPr id="14" name="TextBox 13">
            <a:extLst>
              <a:ext uri="{FF2B5EF4-FFF2-40B4-BE49-F238E27FC236}">
                <a16:creationId xmlns:a16="http://schemas.microsoft.com/office/drawing/2014/main" id="{ED71B97B-CEF0-44D6-8ECB-31C7DBE1F76C}"/>
              </a:ext>
            </a:extLst>
          </p:cNvPr>
          <p:cNvSpPr txBox="1"/>
          <p:nvPr/>
        </p:nvSpPr>
        <p:spPr>
          <a:xfrm>
            <a:off x="272955" y="232012"/>
            <a:ext cx="9326657" cy="769441"/>
          </a:xfrm>
          <a:prstGeom prst="rect">
            <a:avLst/>
          </a:prstGeom>
          <a:noFill/>
        </p:spPr>
        <p:txBody>
          <a:bodyPr wrap="square" rtlCol="0">
            <a:spAutoFit/>
          </a:bodyPr>
          <a:lstStyle/>
          <a:p>
            <a:r>
              <a:rPr lang="en-GB" sz="4400" dirty="0"/>
              <a:t>Nataliya Lazutkina - PoV ()</a:t>
            </a:r>
          </a:p>
        </p:txBody>
      </p:sp>
      <p:sp>
        <p:nvSpPr>
          <p:cNvPr id="6" name="TextBox 5">
            <a:extLst>
              <a:ext uri="{FF2B5EF4-FFF2-40B4-BE49-F238E27FC236}">
                <a16:creationId xmlns:a16="http://schemas.microsoft.com/office/drawing/2014/main" id="{E364F7E6-31D5-494D-870A-82A30875A1B6}"/>
              </a:ext>
            </a:extLst>
          </p:cNvPr>
          <p:cNvSpPr txBox="1"/>
          <p:nvPr/>
        </p:nvSpPr>
        <p:spPr>
          <a:xfrm>
            <a:off x="668740" y="1600200"/>
            <a:ext cx="6810233" cy="4708981"/>
          </a:xfrm>
          <a:prstGeom prst="rect">
            <a:avLst/>
          </a:prstGeom>
          <a:noFill/>
        </p:spPr>
        <p:txBody>
          <a:bodyPr wrap="square" rtlCol="0">
            <a:spAutoFit/>
          </a:bodyPr>
          <a:lstStyle/>
          <a:p>
            <a:r>
              <a:rPr lang="en-GB" sz="2000" dirty="0"/>
              <a:t>We met Nataliya, a student from reading university.</a:t>
            </a:r>
          </a:p>
          <a:p>
            <a:endParaRPr lang="en-GB" sz="2000" dirty="0"/>
          </a:p>
          <a:p>
            <a:endParaRPr lang="en-GB" sz="2000" dirty="0"/>
          </a:p>
          <a:p>
            <a:r>
              <a:rPr lang="en-GB" sz="2000" dirty="0"/>
              <a:t>We were surprised to discover that although Nataliya would use a travel resource she was sad to </a:t>
            </a:r>
            <a:r>
              <a:rPr lang="en-GB" sz="2000" dirty="0">
                <a:solidFill>
                  <a:srgbClr val="FF0000"/>
                </a:solidFill>
                <a:highlight>
                  <a:srgbClr val="000000"/>
                </a:highlight>
              </a:rPr>
              <a:t>“losing the adventure spirit”  </a:t>
            </a:r>
          </a:p>
          <a:p>
            <a:endParaRPr lang="en-GB" sz="2000" dirty="0">
              <a:solidFill>
                <a:srgbClr val="FF0000"/>
              </a:solidFill>
              <a:highlight>
                <a:srgbClr val="000000"/>
              </a:highlight>
            </a:endParaRPr>
          </a:p>
          <a:p>
            <a:endParaRPr lang="en-GB" sz="2000" dirty="0">
              <a:solidFill>
                <a:srgbClr val="FF0000"/>
              </a:solidFill>
              <a:highlight>
                <a:srgbClr val="000000"/>
              </a:highlight>
            </a:endParaRPr>
          </a:p>
          <a:p>
            <a:r>
              <a:rPr lang="en-GB" sz="2000" dirty="0">
                <a:solidFill>
                  <a:srgbClr val="FFFF00"/>
                </a:solidFill>
              </a:rPr>
              <a:t>It would be game changing to be able to recommend places to visit or stay without spoiling the main selling point or attraction if the person desires.</a:t>
            </a:r>
            <a:endParaRPr lang="en-GB" sz="2000" dirty="0"/>
          </a:p>
          <a:p>
            <a:r>
              <a:rPr lang="en-GB" sz="2000" dirty="0"/>
              <a:t> </a:t>
            </a:r>
          </a:p>
          <a:p>
            <a:endParaRPr lang="en-GB" sz="2000" dirty="0"/>
          </a:p>
          <a:p>
            <a:endParaRPr lang="en-GB" sz="2000" dirty="0"/>
          </a:p>
          <a:p>
            <a:endParaRPr lang="en-GB" sz="2000" dirty="0"/>
          </a:p>
        </p:txBody>
      </p:sp>
    </p:spTree>
    <p:extLst>
      <p:ext uri="{BB962C8B-B14F-4D97-AF65-F5344CB8AC3E}">
        <p14:creationId xmlns:p14="http://schemas.microsoft.com/office/powerpoint/2010/main" val="5457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C49E46F-836E-4C84-B9B6-59C042312E67}"/>
              </a:ext>
            </a:extLst>
          </p:cNvPr>
          <p:cNvPicPr>
            <a:picLocks noGrp="1" noChangeAspect="1"/>
          </p:cNvPicPr>
          <p:nvPr>
            <p:ph idx="1"/>
          </p:nvPr>
        </p:nvPicPr>
        <p:blipFill rotWithShape="1">
          <a:blip r:embed="rId3"/>
          <a:srcRect l="5333"/>
          <a:stretch/>
        </p:blipFill>
        <p:spPr>
          <a:xfrm>
            <a:off x="20" y="-13638"/>
            <a:ext cx="12191980" cy="6857990"/>
          </a:xfrm>
          <a:prstGeom prst="rect">
            <a:avLst/>
          </a:prstGeom>
        </p:spPr>
      </p:pic>
      <p:sp>
        <p:nvSpPr>
          <p:cNvPr id="10" name="TextBox 9">
            <a:extLst>
              <a:ext uri="{FF2B5EF4-FFF2-40B4-BE49-F238E27FC236}">
                <a16:creationId xmlns:a16="http://schemas.microsoft.com/office/drawing/2014/main" id="{6E919405-9ACE-40A8-93A7-8DDDDB8DA9B8}"/>
              </a:ext>
            </a:extLst>
          </p:cNvPr>
          <p:cNvSpPr txBox="1"/>
          <p:nvPr/>
        </p:nvSpPr>
        <p:spPr>
          <a:xfrm>
            <a:off x="272955" y="232012"/>
            <a:ext cx="9326657" cy="769441"/>
          </a:xfrm>
          <a:prstGeom prst="rect">
            <a:avLst/>
          </a:prstGeom>
          <a:noFill/>
        </p:spPr>
        <p:txBody>
          <a:bodyPr wrap="square" rtlCol="0">
            <a:spAutoFit/>
          </a:bodyPr>
          <a:lstStyle/>
          <a:p>
            <a:r>
              <a:rPr lang="en-GB" sz="4400" dirty="0"/>
              <a:t>Nataliya Lazutkina – (Third HMWs)  </a:t>
            </a:r>
          </a:p>
        </p:txBody>
      </p:sp>
      <p:sp>
        <p:nvSpPr>
          <p:cNvPr id="12" name="TextBox 11">
            <a:extLst>
              <a:ext uri="{FF2B5EF4-FFF2-40B4-BE49-F238E27FC236}">
                <a16:creationId xmlns:a16="http://schemas.microsoft.com/office/drawing/2014/main" id="{A2ADAF97-1D65-4F6F-A8AE-8D2201C037BE}"/>
              </a:ext>
            </a:extLst>
          </p:cNvPr>
          <p:cNvSpPr txBox="1"/>
          <p:nvPr/>
        </p:nvSpPr>
        <p:spPr>
          <a:xfrm>
            <a:off x="545910" y="2205359"/>
            <a:ext cx="8639034" cy="4832092"/>
          </a:xfrm>
          <a:prstGeom prst="rect">
            <a:avLst/>
          </a:prstGeom>
          <a:noFill/>
        </p:spPr>
        <p:txBody>
          <a:bodyPr wrap="square" rtlCol="0">
            <a:spAutoFit/>
          </a:bodyPr>
          <a:lstStyle/>
          <a:p>
            <a:pPr marL="342900" indent="-342900">
              <a:buFont typeface="+mj-lt"/>
              <a:buAutoNum type="arabicPeriod"/>
            </a:pPr>
            <a:r>
              <a:rPr lang="en-GB" sz="2800" dirty="0"/>
              <a:t>HMW User reviews a main focus of the website.</a:t>
            </a:r>
          </a:p>
          <a:p>
            <a:pPr marL="342900" indent="-342900">
              <a:buFont typeface="+mj-lt"/>
              <a:buAutoNum type="arabicPeriod"/>
            </a:pPr>
            <a:endParaRPr lang="en-GB" sz="2800" dirty="0"/>
          </a:p>
          <a:p>
            <a:pPr marL="342900" indent="-342900">
              <a:buFont typeface="+mj-lt"/>
              <a:buAutoNum type="arabicPeriod"/>
            </a:pPr>
            <a:r>
              <a:rPr lang="en-GB" sz="2800" dirty="0"/>
              <a:t> </a:t>
            </a:r>
            <a:r>
              <a:rPr lang="en-GB" sz="2800" dirty="0">
                <a:highlight>
                  <a:srgbClr val="000000"/>
                </a:highlight>
              </a:rPr>
              <a:t>HMW implement the surprise element and adventurous </a:t>
            </a:r>
          </a:p>
          <a:p>
            <a:pPr marL="342900" indent="-342900">
              <a:buFont typeface="+mj-lt"/>
              <a:buAutoNum type="arabicPeriod"/>
            </a:pPr>
            <a:endParaRPr lang="en-GB" sz="2800" dirty="0"/>
          </a:p>
          <a:p>
            <a:pPr marL="342900" indent="-342900">
              <a:buFont typeface="+mj-lt"/>
              <a:buAutoNum type="arabicPeriod"/>
            </a:pPr>
            <a:r>
              <a:rPr lang="en-GB" sz="2800" dirty="0"/>
              <a:t>HMW Value for money an ability to check on a travel resource website</a:t>
            </a:r>
          </a:p>
          <a:p>
            <a:pPr marL="342900" indent="-342900">
              <a:buFont typeface="+mj-lt"/>
              <a:buAutoNum type="arabicPeriod"/>
            </a:pPr>
            <a:endParaRPr lang="en-GB" sz="2800" dirty="0"/>
          </a:p>
          <a:p>
            <a:pPr marL="342900" indent="-342900">
              <a:buFont typeface="+mj-lt"/>
              <a:buAutoNum type="arabicPeriod"/>
            </a:pPr>
            <a:endParaRPr lang="en-GB" sz="2800" dirty="0"/>
          </a:p>
          <a:p>
            <a:pPr marL="342900" indent="-342900">
              <a:buFont typeface="+mj-lt"/>
              <a:buAutoNum type="arabicPeriod"/>
            </a:pPr>
            <a:endParaRPr lang="en-GB" sz="2800" dirty="0"/>
          </a:p>
          <a:p>
            <a:pPr marL="342900" indent="-342900">
              <a:buFont typeface="+mj-lt"/>
              <a:buAutoNum type="arabicPeriod"/>
            </a:pPr>
            <a:endParaRPr lang="en-GB" sz="2800" dirty="0"/>
          </a:p>
        </p:txBody>
      </p:sp>
    </p:spTree>
    <p:extLst>
      <p:ext uri="{BB962C8B-B14F-4D97-AF65-F5344CB8AC3E}">
        <p14:creationId xmlns:p14="http://schemas.microsoft.com/office/powerpoint/2010/main" val="3308013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6D1E82-A7A4-4AF5-B002-F43634C54057}"/>
              </a:ext>
            </a:extLst>
          </p:cNvPr>
          <p:cNvPicPr>
            <a:picLocks noChangeAspect="1"/>
          </p:cNvPicPr>
          <p:nvPr/>
        </p:nvPicPr>
        <p:blipFill>
          <a:blip r:embed="rId3"/>
          <a:stretch>
            <a:fillRect/>
          </a:stretch>
        </p:blipFill>
        <p:spPr>
          <a:xfrm>
            <a:off x="969445" y="647699"/>
            <a:ext cx="4803223" cy="2701814"/>
          </a:xfrm>
          <a:prstGeom prst="rect">
            <a:avLst/>
          </a:prstGeom>
          <a:effectLst/>
        </p:spPr>
      </p:pic>
      <p:pic>
        <p:nvPicPr>
          <p:cNvPr id="5" name="Picture 4">
            <a:extLst>
              <a:ext uri="{FF2B5EF4-FFF2-40B4-BE49-F238E27FC236}">
                <a16:creationId xmlns:a16="http://schemas.microsoft.com/office/drawing/2014/main" id="{8ECCC808-7BA2-435E-95A4-D35C7698C115}"/>
              </a:ext>
            </a:extLst>
          </p:cNvPr>
          <p:cNvPicPr>
            <a:picLocks noChangeAspect="1"/>
          </p:cNvPicPr>
          <p:nvPr/>
        </p:nvPicPr>
        <p:blipFill>
          <a:blip r:embed="rId4"/>
          <a:stretch>
            <a:fillRect/>
          </a:stretch>
        </p:blipFill>
        <p:spPr>
          <a:xfrm>
            <a:off x="643853" y="4114915"/>
            <a:ext cx="2646210" cy="1488493"/>
          </a:xfrm>
          <a:prstGeom prst="rect">
            <a:avLst/>
          </a:prstGeom>
          <a:effectLst/>
        </p:spPr>
      </p:pic>
      <p:pic>
        <p:nvPicPr>
          <p:cNvPr id="4" name="Picture 3">
            <a:extLst>
              <a:ext uri="{FF2B5EF4-FFF2-40B4-BE49-F238E27FC236}">
                <a16:creationId xmlns:a16="http://schemas.microsoft.com/office/drawing/2014/main" id="{9088180C-A34C-4B68-BD6B-43293ECCD79B}"/>
              </a:ext>
            </a:extLst>
          </p:cNvPr>
          <p:cNvPicPr>
            <a:picLocks noChangeAspect="1"/>
          </p:cNvPicPr>
          <p:nvPr/>
        </p:nvPicPr>
        <p:blipFill>
          <a:blip r:embed="rId5"/>
          <a:stretch>
            <a:fillRect/>
          </a:stretch>
        </p:blipFill>
        <p:spPr>
          <a:xfrm>
            <a:off x="3448201" y="4114915"/>
            <a:ext cx="2646210" cy="1488493"/>
          </a:xfrm>
          <a:prstGeom prst="rect">
            <a:avLst/>
          </a:prstGeom>
          <a:effectLst/>
        </p:spPr>
      </p:pic>
      <p:sp>
        <p:nvSpPr>
          <p:cNvPr id="2" name="Title 1">
            <a:extLst>
              <a:ext uri="{FF2B5EF4-FFF2-40B4-BE49-F238E27FC236}">
                <a16:creationId xmlns:a16="http://schemas.microsoft.com/office/drawing/2014/main" id="{C484410B-8CB8-49BB-AD37-99640A228802}"/>
              </a:ext>
            </a:extLst>
          </p:cNvPr>
          <p:cNvSpPr>
            <a:spLocks noGrp="1"/>
          </p:cNvSpPr>
          <p:nvPr>
            <p:ph type="title"/>
          </p:nvPr>
        </p:nvSpPr>
        <p:spPr>
          <a:xfrm>
            <a:off x="520497" y="6022854"/>
            <a:ext cx="4143781" cy="835146"/>
          </a:xfrm>
        </p:spPr>
        <p:txBody>
          <a:bodyPr vert="horz" lIns="91440" tIns="45720" rIns="91440" bIns="45720" rtlCol="0" anchor="b">
            <a:noAutofit/>
          </a:bodyPr>
          <a:lstStyle/>
          <a:p>
            <a:r>
              <a:rPr lang="en-US" sz="5400" dirty="0">
                <a:solidFill>
                  <a:schemeClr val="bg1"/>
                </a:solidFill>
              </a:rPr>
              <a:t>Summary</a:t>
            </a:r>
            <a:r>
              <a:rPr lang="en-US" sz="5400" dirty="0"/>
              <a:t> </a:t>
            </a:r>
          </a:p>
        </p:txBody>
      </p:sp>
      <p:sp>
        <p:nvSpPr>
          <p:cNvPr id="7" name="TextBox 6">
            <a:extLst>
              <a:ext uri="{FF2B5EF4-FFF2-40B4-BE49-F238E27FC236}">
                <a16:creationId xmlns:a16="http://schemas.microsoft.com/office/drawing/2014/main" id="{3E154557-9461-4BC5-AD4D-C0FF18AED0FD}"/>
              </a:ext>
            </a:extLst>
          </p:cNvPr>
          <p:cNvSpPr txBox="1"/>
          <p:nvPr/>
        </p:nvSpPr>
        <p:spPr>
          <a:xfrm>
            <a:off x="7293429" y="1141407"/>
            <a:ext cx="3022052" cy="4247317"/>
          </a:xfrm>
          <a:prstGeom prst="rect">
            <a:avLst/>
          </a:prstGeom>
          <a:noFill/>
        </p:spPr>
        <p:txBody>
          <a:bodyPr wrap="square" rtlCol="0">
            <a:spAutoFit/>
          </a:bodyPr>
          <a:lstStyle/>
          <a:p>
            <a:pPr marL="342900" indent="-342900">
              <a:buFont typeface="+mj-lt"/>
              <a:buAutoNum type="arabicPeriod"/>
            </a:pPr>
            <a:r>
              <a:rPr lang="en-GB" dirty="0"/>
              <a:t>Leisure Side of travel resources not only for booking holidays. </a:t>
            </a:r>
          </a:p>
          <a:p>
            <a:pPr marL="342900" indent="-342900">
              <a:buFont typeface="+mj-lt"/>
              <a:buAutoNum type="arabicPeriod"/>
            </a:pPr>
            <a:endParaRPr lang="en-GB" dirty="0"/>
          </a:p>
          <a:p>
            <a:pPr marL="342900" indent="-342900">
              <a:buFont typeface="+mj-lt"/>
              <a:buAutoNum type="arabicPeriod"/>
            </a:pPr>
            <a:endParaRPr lang="en-GB" dirty="0"/>
          </a:p>
          <a:p>
            <a:pPr marL="342900" indent="-342900">
              <a:buFont typeface="+mj-lt"/>
              <a:buAutoNum type="arabicPeriod"/>
            </a:pPr>
            <a:endParaRPr lang="en-GB" dirty="0"/>
          </a:p>
          <a:p>
            <a:pPr marL="342900" indent="-342900">
              <a:buFont typeface="+mj-lt"/>
              <a:buAutoNum type="arabicPeriod"/>
            </a:pPr>
            <a:r>
              <a:rPr lang="en-GB" dirty="0"/>
              <a:t>Educating users on the Berkshire area.</a:t>
            </a:r>
          </a:p>
          <a:p>
            <a:pPr marL="342900" indent="-342900">
              <a:buFont typeface="+mj-lt"/>
              <a:buAutoNum type="arabicPeriod"/>
            </a:pPr>
            <a:endParaRPr lang="en-GB" dirty="0"/>
          </a:p>
          <a:p>
            <a:pPr marL="342900" indent="-342900">
              <a:buFont typeface="+mj-lt"/>
              <a:buAutoNum type="arabicPeriod"/>
            </a:pPr>
            <a:endParaRPr lang="en-GB" dirty="0"/>
          </a:p>
          <a:p>
            <a:pPr marL="342900" indent="-342900">
              <a:buFont typeface="+mj-lt"/>
              <a:buAutoNum type="arabicPeriod"/>
            </a:pPr>
            <a:endParaRPr lang="en-GB" dirty="0"/>
          </a:p>
          <a:p>
            <a:pPr marL="342900" indent="-342900">
              <a:buFont typeface="+mj-lt"/>
              <a:buAutoNum type="arabicPeriod"/>
            </a:pPr>
            <a:r>
              <a:rPr lang="en-GB" dirty="0"/>
              <a:t>Keeping the surprise element of going on a trip without a travel resources.</a:t>
            </a:r>
          </a:p>
        </p:txBody>
      </p:sp>
    </p:spTree>
    <p:extLst>
      <p:ext uri="{BB962C8B-B14F-4D97-AF65-F5344CB8AC3E}">
        <p14:creationId xmlns:p14="http://schemas.microsoft.com/office/powerpoint/2010/main" val="1873174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D6204-DA8D-4B3A-B825-64BC52A6F432}"/>
              </a:ext>
            </a:extLst>
          </p:cNvPr>
          <p:cNvSpPr>
            <a:spLocks noGrp="1"/>
          </p:cNvSpPr>
          <p:nvPr>
            <p:ph type="title"/>
          </p:nvPr>
        </p:nvSpPr>
        <p:spPr>
          <a:xfrm>
            <a:off x="1135968" y="3076175"/>
            <a:ext cx="9404723" cy="1400530"/>
          </a:xfrm>
        </p:spPr>
        <p:txBody>
          <a:bodyPr/>
          <a:lstStyle/>
          <a:p>
            <a:r>
              <a:rPr lang="en-GB" dirty="0"/>
              <a:t>Solutions &amp; Prototypes </a:t>
            </a:r>
          </a:p>
        </p:txBody>
      </p:sp>
    </p:spTree>
    <p:extLst>
      <p:ext uri="{BB962C8B-B14F-4D97-AF65-F5344CB8AC3E}">
        <p14:creationId xmlns:p14="http://schemas.microsoft.com/office/powerpoint/2010/main" val="1568731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F89FA-E4A3-4DE4-B21E-F74DD888CB4B}"/>
              </a:ext>
            </a:extLst>
          </p:cNvPr>
          <p:cNvSpPr>
            <a:spLocks noGrp="1"/>
          </p:cNvSpPr>
          <p:nvPr>
            <p:ph type="title"/>
          </p:nvPr>
        </p:nvSpPr>
        <p:spPr/>
        <p:txBody>
          <a:bodyPr/>
          <a:lstStyle/>
          <a:p>
            <a:r>
              <a:rPr lang="en-GB" dirty="0"/>
              <a:t>James</a:t>
            </a:r>
          </a:p>
        </p:txBody>
      </p:sp>
      <p:sp>
        <p:nvSpPr>
          <p:cNvPr id="3" name="Content Placeholder 2">
            <a:extLst>
              <a:ext uri="{FF2B5EF4-FFF2-40B4-BE49-F238E27FC236}">
                <a16:creationId xmlns:a16="http://schemas.microsoft.com/office/drawing/2014/main" id="{C2B4475F-7286-4EA2-B30A-35D89AC1F517}"/>
              </a:ext>
            </a:extLst>
          </p:cNvPr>
          <p:cNvSpPr>
            <a:spLocks noGrp="1"/>
          </p:cNvSpPr>
          <p:nvPr>
            <p:ph idx="1"/>
          </p:nvPr>
        </p:nvSpPr>
        <p:spPr>
          <a:xfrm>
            <a:off x="543754" y="1452417"/>
            <a:ext cx="8946541" cy="4195481"/>
          </a:xfrm>
        </p:spPr>
        <p:txBody>
          <a:bodyPr>
            <a:normAutofit/>
          </a:bodyPr>
          <a:lstStyle/>
          <a:p>
            <a:pPr marL="0" indent="0">
              <a:buNone/>
            </a:pPr>
            <a:r>
              <a:rPr lang="en-GB" sz="4000" dirty="0"/>
              <a:t>( Need to add picture)</a:t>
            </a:r>
          </a:p>
        </p:txBody>
      </p:sp>
      <p:sp>
        <p:nvSpPr>
          <p:cNvPr id="4" name="Content Placeholder 2">
            <a:extLst>
              <a:ext uri="{FF2B5EF4-FFF2-40B4-BE49-F238E27FC236}">
                <a16:creationId xmlns:a16="http://schemas.microsoft.com/office/drawing/2014/main" id="{9E641390-F84A-431A-8BEE-BC959A062020}"/>
              </a:ext>
            </a:extLst>
          </p:cNvPr>
          <p:cNvSpPr txBox="1">
            <a:spLocks/>
          </p:cNvSpPr>
          <p:nvPr/>
        </p:nvSpPr>
        <p:spPr>
          <a:xfrm>
            <a:off x="263975" y="3429000"/>
            <a:ext cx="2602056"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a:t>James Stephens</a:t>
            </a:r>
          </a:p>
          <a:p>
            <a:r>
              <a:rPr lang="en-GB"/>
              <a:t>23 years old </a:t>
            </a:r>
          </a:p>
          <a:p>
            <a:r>
              <a:rPr lang="en-GB"/>
              <a:t>Worker  </a:t>
            </a:r>
          </a:p>
          <a:p>
            <a:r>
              <a:rPr lang="en-GB"/>
              <a:t>Lives in London</a:t>
            </a:r>
          </a:p>
          <a:p>
            <a:endParaRPr lang="en-GB"/>
          </a:p>
          <a:p>
            <a:endParaRPr lang="en-GB" dirty="0"/>
          </a:p>
        </p:txBody>
      </p:sp>
    </p:spTree>
    <p:extLst>
      <p:ext uri="{BB962C8B-B14F-4D97-AF65-F5344CB8AC3E}">
        <p14:creationId xmlns:p14="http://schemas.microsoft.com/office/powerpoint/2010/main" val="2215275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3CF4F-1AD4-4561-AF6B-4867981EEC04}"/>
              </a:ext>
            </a:extLst>
          </p:cNvPr>
          <p:cNvSpPr>
            <a:spLocks noGrp="1"/>
          </p:cNvSpPr>
          <p:nvPr>
            <p:ph type="title"/>
          </p:nvPr>
        </p:nvSpPr>
        <p:spPr/>
        <p:txBody>
          <a:bodyPr/>
          <a:lstStyle/>
          <a:p>
            <a:r>
              <a:rPr lang="en-GB" dirty="0"/>
              <a:t>Solution 1 : for First HMW</a:t>
            </a:r>
          </a:p>
        </p:txBody>
      </p:sp>
      <p:sp>
        <p:nvSpPr>
          <p:cNvPr id="3" name="Content Placeholder 2">
            <a:extLst>
              <a:ext uri="{FF2B5EF4-FFF2-40B4-BE49-F238E27FC236}">
                <a16:creationId xmlns:a16="http://schemas.microsoft.com/office/drawing/2014/main" id="{20F38448-C15A-4DEB-BA1A-15A4D53131CA}"/>
              </a:ext>
            </a:extLst>
          </p:cNvPr>
          <p:cNvSpPr>
            <a:spLocks noGrp="1"/>
          </p:cNvSpPr>
          <p:nvPr>
            <p:ph idx="1"/>
          </p:nvPr>
        </p:nvSpPr>
        <p:spPr>
          <a:xfrm>
            <a:off x="471941" y="2166258"/>
            <a:ext cx="8946541" cy="4195481"/>
          </a:xfrm>
        </p:spPr>
        <p:txBody>
          <a:bodyPr/>
          <a:lstStyle/>
          <a:p>
            <a:r>
              <a:rPr lang="en-GB" dirty="0"/>
              <a:t>HMW Educate people on the local Berkshire area and showing the available activities? </a:t>
            </a:r>
          </a:p>
          <a:p>
            <a:endParaRPr lang="en-GB" dirty="0"/>
          </a:p>
          <a:p>
            <a:pPr marL="0" indent="0">
              <a:buNone/>
            </a:pPr>
            <a:r>
              <a:rPr lang="en-GB" dirty="0"/>
              <a:t>Solution  : </a:t>
            </a:r>
          </a:p>
          <a:p>
            <a:pPr marL="0" indent="0">
              <a:buNone/>
            </a:pPr>
            <a:endParaRPr lang="en-GB" dirty="0"/>
          </a:p>
          <a:p>
            <a:pPr marL="0" indent="0">
              <a:buNone/>
            </a:pPr>
            <a:r>
              <a:rPr lang="en-GB" dirty="0"/>
              <a:t>We can build a website that enables to not only plan and discover places to travel in the Berkshire area but allows users to read up on historic facts and figures if they choose to.</a:t>
            </a:r>
          </a:p>
          <a:p>
            <a:endParaRPr lang="en-GB" dirty="0"/>
          </a:p>
        </p:txBody>
      </p:sp>
    </p:spTree>
    <p:extLst>
      <p:ext uri="{BB962C8B-B14F-4D97-AF65-F5344CB8AC3E}">
        <p14:creationId xmlns:p14="http://schemas.microsoft.com/office/powerpoint/2010/main" val="2734675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FB4D7-F716-4571-AEC5-C96A6D5F588D}"/>
              </a:ext>
            </a:extLst>
          </p:cNvPr>
          <p:cNvSpPr>
            <a:spLocks noGrp="1"/>
          </p:cNvSpPr>
          <p:nvPr>
            <p:ph type="title"/>
          </p:nvPr>
        </p:nvSpPr>
        <p:spPr/>
        <p:txBody>
          <a:bodyPr/>
          <a:lstStyle/>
          <a:p>
            <a:r>
              <a:rPr lang="en-GB" dirty="0"/>
              <a:t>Solution 2 : for HMW 2</a:t>
            </a:r>
          </a:p>
        </p:txBody>
      </p:sp>
      <p:sp>
        <p:nvSpPr>
          <p:cNvPr id="6" name="Content Placeholder 2">
            <a:extLst>
              <a:ext uri="{FF2B5EF4-FFF2-40B4-BE49-F238E27FC236}">
                <a16:creationId xmlns:a16="http://schemas.microsoft.com/office/drawing/2014/main" id="{0E05906E-2408-4629-9C12-D00947FC525C}"/>
              </a:ext>
            </a:extLst>
          </p:cNvPr>
          <p:cNvSpPr txBox="1">
            <a:spLocks/>
          </p:cNvSpPr>
          <p:nvPr/>
        </p:nvSpPr>
        <p:spPr>
          <a:xfrm>
            <a:off x="471941" y="2166258"/>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dirty="0"/>
              <a:t>HMW make travelling more convenient?</a:t>
            </a:r>
          </a:p>
          <a:p>
            <a:endParaRPr lang="en-GB" dirty="0"/>
          </a:p>
          <a:p>
            <a:pPr marL="0" indent="0">
              <a:buNone/>
            </a:pPr>
            <a:r>
              <a:rPr lang="en-GB" dirty="0"/>
              <a:t>Solution : </a:t>
            </a:r>
          </a:p>
          <a:p>
            <a:pPr marL="0" indent="0">
              <a:buNone/>
            </a:pPr>
            <a:endParaRPr lang="en-GB" dirty="0"/>
          </a:p>
          <a:p>
            <a:pPr marL="0" indent="0">
              <a:buNone/>
            </a:pPr>
            <a:r>
              <a:rPr lang="en-GB" dirty="0"/>
              <a:t>Build a website that is available 24/7 and enable cross platform access so it can be visited at home and on the go.</a:t>
            </a:r>
          </a:p>
          <a:p>
            <a:endParaRPr lang="en-GB" dirty="0"/>
          </a:p>
        </p:txBody>
      </p:sp>
    </p:spTree>
    <p:extLst>
      <p:ext uri="{BB962C8B-B14F-4D97-AF65-F5344CB8AC3E}">
        <p14:creationId xmlns:p14="http://schemas.microsoft.com/office/powerpoint/2010/main" val="9439980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FB4D7-F716-4571-AEC5-C96A6D5F588D}"/>
              </a:ext>
            </a:extLst>
          </p:cNvPr>
          <p:cNvSpPr>
            <a:spLocks noGrp="1"/>
          </p:cNvSpPr>
          <p:nvPr>
            <p:ph type="title"/>
          </p:nvPr>
        </p:nvSpPr>
        <p:spPr/>
        <p:txBody>
          <a:bodyPr/>
          <a:lstStyle/>
          <a:p>
            <a:r>
              <a:rPr lang="en-GB" dirty="0"/>
              <a:t>Solution 3 : for HMW 3</a:t>
            </a:r>
          </a:p>
        </p:txBody>
      </p:sp>
      <p:sp>
        <p:nvSpPr>
          <p:cNvPr id="6" name="Content Placeholder 2">
            <a:extLst>
              <a:ext uri="{FF2B5EF4-FFF2-40B4-BE49-F238E27FC236}">
                <a16:creationId xmlns:a16="http://schemas.microsoft.com/office/drawing/2014/main" id="{0E05906E-2408-4629-9C12-D00947FC525C}"/>
              </a:ext>
            </a:extLst>
          </p:cNvPr>
          <p:cNvSpPr txBox="1">
            <a:spLocks/>
          </p:cNvSpPr>
          <p:nvPr/>
        </p:nvSpPr>
        <p:spPr>
          <a:xfrm>
            <a:off x="471941" y="2166258"/>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en-GB" dirty="0"/>
          </a:p>
          <a:p>
            <a:r>
              <a:rPr lang="en-GB" dirty="0"/>
              <a:t>HMW implement the surprise element and adventurous </a:t>
            </a:r>
          </a:p>
          <a:p>
            <a:endParaRPr lang="en-GB" dirty="0"/>
          </a:p>
          <a:p>
            <a:pPr marL="0" indent="0">
              <a:buNone/>
            </a:pPr>
            <a:r>
              <a:rPr lang="en-GB" dirty="0"/>
              <a:t>Solution : </a:t>
            </a:r>
          </a:p>
          <a:p>
            <a:pPr marL="0" indent="0">
              <a:buNone/>
            </a:pPr>
            <a:endParaRPr lang="en-GB" dirty="0"/>
          </a:p>
          <a:p>
            <a:pPr marL="0" indent="0">
              <a:buNone/>
            </a:pPr>
            <a:endParaRPr lang="en-GB" dirty="0"/>
          </a:p>
          <a:p>
            <a:pPr marL="0" indent="0">
              <a:buNone/>
            </a:pPr>
            <a:r>
              <a:rPr lang="en-GB" dirty="0"/>
              <a:t>Build a website that enables a hidden feature and allows user reviews and location to be the basis on users selecting a place to travel </a:t>
            </a:r>
          </a:p>
          <a:p>
            <a:endParaRPr lang="en-GB" dirty="0"/>
          </a:p>
        </p:txBody>
      </p:sp>
    </p:spTree>
    <p:extLst>
      <p:ext uri="{BB962C8B-B14F-4D97-AF65-F5344CB8AC3E}">
        <p14:creationId xmlns:p14="http://schemas.microsoft.com/office/powerpoint/2010/main" val="20480283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4FB88-99CE-48A2-B13B-52832C281589}"/>
              </a:ext>
            </a:extLst>
          </p:cNvPr>
          <p:cNvSpPr>
            <a:spLocks noGrp="1"/>
          </p:cNvSpPr>
          <p:nvPr>
            <p:ph type="title"/>
          </p:nvPr>
        </p:nvSpPr>
        <p:spPr>
          <a:xfrm>
            <a:off x="646111" y="452718"/>
            <a:ext cx="9404723" cy="1400530"/>
          </a:xfrm>
        </p:spPr>
        <p:txBody>
          <a:bodyPr/>
          <a:lstStyle/>
          <a:p>
            <a:r>
              <a:rPr lang="en-GB"/>
              <a:t>Prototype </a:t>
            </a:r>
            <a:endParaRPr lang="en-GB" dirty="0"/>
          </a:p>
        </p:txBody>
      </p:sp>
      <p:pic>
        <p:nvPicPr>
          <p:cNvPr id="5" name="Picture 4" descr="A picture containing table, indoor, floor&#10;&#10;Description automatically generated">
            <a:extLst>
              <a:ext uri="{FF2B5EF4-FFF2-40B4-BE49-F238E27FC236}">
                <a16:creationId xmlns:a16="http://schemas.microsoft.com/office/drawing/2014/main" id="{0CDCD8BD-D83A-2645-B0CE-8A2F379D57A9}"/>
              </a:ext>
            </a:extLst>
          </p:cNvPr>
          <p:cNvPicPr>
            <a:picLocks noChangeAspect="1"/>
          </p:cNvPicPr>
          <p:nvPr/>
        </p:nvPicPr>
        <p:blipFill rotWithShape="1">
          <a:blip r:embed="rId2">
            <a:extLst>
              <a:ext uri="{28A0092B-C50C-407E-A947-70E740481C1C}">
                <a14:useLocalDpi xmlns:a14="http://schemas.microsoft.com/office/drawing/2010/main" val="0"/>
              </a:ext>
            </a:extLst>
          </a:blip>
          <a:srcRect l="19208" t="23090" r="27012" b="8889"/>
          <a:stretch/>
        </p:blipFill>
        <p:spPr>
          <a:xfrm>
            <a:off x="8079396" y="1352681"/>
            <a:ext cx="3942876" cy="3006906"/>
          </a:xfrm>
          <a:prstGeom prst="rect">
            <a:avLst/>
          </a:prstGeom>
        </p:spPr>
      </p:pic>
      <p:pic>
        <p:nvPicPr>
          <p:cNvPr id="7" name="Picture 6" descr="A picture containing indoor, table&#10;&#10;Description automatically generated">
            <a:extLst>
              <a:ext uri="{FF2B5EF4-FFF2-40B4-BE49-F238E27FC236}">
                <a16:creationId xmlns:a16="http://schemas.microsoft.com/office/drawing/2014/main" id="{31A676A3-A3ED-3440-9429-F6E502B33CDB}"/>
              </a:ext>
            </a:extLst>
          </p:cNvPr>
          <p:cNvPicPr>
            <a:picLocks noChangeAspect="1"/>
          </p:cNvPicPr>
          <p:nvPr/>
        </p:nvPicPr>
        <p:blipFill rotWithShape="1">
          <a:blip r:embed="rId3">
            <a:extLst>
              <a:ext uri="{28A0092B-C50C-407E-A947-70E740481C1C}">
                <a14:useLocalDpi xmlns:a14="http://schemas.microsoft.com/office/drawing/2010/main" val="0"/>
              </a:ext>
            </a:extLst>
          </a:blip>
          <a:srcRect l="15914" t="10291" r="25183" b="16097"/>
          <a:stretch/>
        </p:blipFill>
        <p:spPr>
          <a:xfrm>
            <a:off x="4172275" y="1352681"/>
            <a:ext cx="3847447" cy="3011067"/>
          </a:xfrm>
          <a:prstGeom prst="rect">
            <a:avLst/>
          </a:prstGeom>
        </p:spPr>
      </p:pic>
      <p:pic>
        <p:nvPicPr>
          <p:cNvPr id="9" name="Picture 8" descr="A close up of a piece of paper&#10;&#10;Description automatically generated">
            <a:extLst>
              <a:ext uri="{FF2B5EF4-FFF2-40B4-BE49-F238E27FC236}">
                <a16:creationId xmlns:a16="http://schemas.microsoft.com/office/drawing/2014/main" id="{C4745A1C-ACAB-194B-B5D5-5EEB2D18D7BD}"/>
              </a:ext>
            </a:extLst>
          </p:cNvPr>
          <p:cNvPicPr>
            <a:picLocks noChangeAspect="1"/>
          </p:cNvPicPr>
          <p:nvPr/>
        </p:nvPicPr>
        <p:blipFill rotWithShape="1">
          <a:blip r:embed="rId4">
            <a:extLst>
              <a:ext uri="{28A0092B-C50C-407E-A947-70E740481C1C}">
                <a14:useLocalDpi xmlns:a14="http://schemas.microsoft.com/office/drawing/2010/main" val="0"/>
              </a:ext>
            </a:extLst>
          </a:blip>
          <a:srcRect l="14328" t="27019" r="16901" b="9566"/>
          <a:stretch/>
        </p:blipFill>
        <p:spPr>
          <a:xfrm rot="5400000">
            <a:off x="637711" y="876963"/>
            <a:ext cx="3006907" cy="3942874"/>
          </a:xfrm>
          <a:prstGeom prst="rect">
            <a:avLst/>
          </a:prstGeom>
        </p:spPr>
      </p:pic>
    </p:spTree>
    <p:extLst>
      <p:ext uri="{BB962C8B-B14F-4D97-AF65-F5344CB8AC3E}">
        <p14:creationId xmlns:p14="http://schemas.microsoft.com/office/powerpoint/2010/main" val="2612159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906128C-B3A4-4AB5-BB13-393CAA402875}"/>
              </a:ext>
            </a:extLst>
          </p:cNvPr>
          <p:cNvSpPr txBox="1">
            <a:spLocks/>
          </p:cNvSpPr>
          <p:nvPr/>
        </p:nvSpPr>
        <p:spPr>
          <a:xfrm>
            <a:off x="1135968" y="3076175"/>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t>Conclusion </a:t>
            </a:r>
          </a:p>
        </p:txBody>
      </p:sp>
    </p:spTree>
    <p:extLst>
      <p:ext uri="{BB962C8B-B14F-4D97-AF65-F5344CB8AC3E}">
        <p14:creationId xmlns:p14="http://schemas.microsoft.com/office/powerpoint/2010/main" val="30562179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3CDA2-ECFD-4561-9B60-0E9BCC09481B}"/>
              </a:ext>
            </a:extLst>
          </p:cNvPr>
          <p:cNvSpPr>
            <a:spLocks noGrp="1"/>
          </p:cNvSpPr>
          <p:nvPr>
            <p:ph type="title"/>
          </p:nvPr>
        </p:nvSpPr>
        <p:spPr/>
        <p:txBody>
          <a:bodyPr/>
          <a:lstStyle/>
          <a:p>
            <a:r>
              <a:rPr lang="en-GB" dirty="0"/>
              <a:t>“Explore Reading” Travel Website</a:t>
            </a:r>
          </a:p>
        </p:txBody>
      </p:sp>
      <p:sp>
        <p:nvSpPr>
          <p:cNvPr id="3" name="Content Placeholder 2">
            <a:extLst>
              <a:ext uri="{FF2B5EF4-FFF2-40B4-BE49-F238E27FC236}">
                <a16:creationId xmlns:a16="http://schemas.microsoft.com/office/drawing/2014/main" id="{198FFF71-6006-4705-AF89-129895A14AB4}"/>
              </a:ext>
            </a:extLst>
          </p:cNvPr>
          <p:cNvSpPr>
            <a:spLocks noGrp="1"/>
          </p:cNvSpPr>
          <p:nvPr>
            <p:ph idx="1"/>
          </p:nvPr>
        </p:nvSpPr>
        <p:spPr>
          <a:xfrm>
            <a:off x="471940" y="1853248"/>
            <a:ext cx="8946541" cy="4195481"/>
          </a:xfrm>
        </p:spPr>
        <p:txBody>
          <a:bodyPr/>
          <a:lstStyle/>
          <a:p>
            <a:r>
              <a:rPr lang="en-GB" dirty="0"/>
              <a:t>Solution 1 and 2 to be the main focus while building the website</a:t>
            </a:r>
          </a:p>
          <a:p>
            <a:endParaRPr lang="en-GB" dirty="0"/>
          </a:p>
          <a:p>
            <a:r>
              <a:rPr lang="en-GB" dirty="0"/>
              <a:t>Solution 3 can not be implemented until later after deployment so is not viable to plan around</a:t>
            </a:r>
          </a:p>
          <a:p>
            <a:endParaRPr lang="en-GB" dirty="0"/>
          </a:p>
          <a:p>
            <a:pPr marL="0" indent="0">
              <a:buNone/>
            </a:pPr>
            <a:endParaRPr lang="en-GB" dirty="0"/>
          </a:p>
        </p:txBody>
      </p:sp>
    </p:spTree>
    <p:extLst>
      <p:ext uri="{BB962C8B-B14F-4D97-AF65-F5344CB8AC3E}">
        <p14:creationId xmlns:p14="http://schemas.microsoft.com/office/powerpoint/2010/main" val="2763279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B7DD42-2DFF-4AD0-8B92-3CE6C8BAE521}"/>
              </a:ext>
            </a:extLst>
          </p:cNvPr>
          <p:cNvSpPr>
            <a:spLocks noGrp="1"/>
          </p:cNvSpPr>
          <p:nvPr>
            <p:ph idx="1"/>
          </p:nvPr>
        </p:nvSpPr>
        <p:spPr>
          <a:xfrm>
            <a:off x="1233940" y="3174147"/>
            <a:ext cx="8946541" cy="1680882"/>
          </a:xfrm>
        </p:spPr>
        <p:txBody>
          <a:bodyPr>
            <a:normAutofit/>
          </a:bodyPr>
          <a:lstStyle/>
          <a:p>
            <a:pPr marL="0" indent="0">
              <a:buNone/>
            </a:pPr>
            <a:r>
              <a:rPr lang="en-GB" sz="7200" b="1" dirty="0">
                <a:solidFill>
                  <a:srgbClr val="FFFF00"/>
                </a:solidFill>
              </a:rPr>
              <a:t>Thank You </a:t>
            </a:r>
          </a:p>
        </p:txBody>
      </p:sp>
    </p:spTree>
    <p:extLst>
      <p:ext uri="{BB962C8B-B14F-4D97-AF65-F5344CB8AC3E}">
        <p14:creationId xmlns:p14="http://schemas.microsoft.com/office/powerpoint/2010/main" val="1146317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B445B44-4096-45A6-897E-614C72DD294F}"/>
              </a:ext>
            </a:extLst>
          </p:cNvPr>
          <p:cNvSpPr txBox="1"/>
          <p:nvPr/>
        </p:nvSpPr>
        <p:spPr>
          <a:xfrm>
            <a:off x="696686" y="642257"/>
            <a:ext cx="9949543" cy="1938992"/>
          </a:xfrm>
          <a:prstGeom prst="rect">
            <a:avLst/>
          </a:prstGeom>
          <a:noFill/>
        </p:spPr>
        <p:txBody>
          <a:bodyPr wrap="square" rtlCol="0">
            <a:spAutoFit/>
          </a:bodyPr>
          <a:lstStyle/>
          <a:p>
            <a:r>
              <a:rPr lang="en-GB" sz="4000" b="1" u="sng" dirty="0">
                <a:solidFill>
                  <a:srgbClr val="FF0000"/>
                </a:solidFill>
              </a:rPr>
              <a:t>Resources</a:t>
            </a:r>
          </a:p>
          <a:p>
            <a:endParaRPr lang="en-GB" sz="4000" b="1" u="sng" dirty="0">
              <a:solidFill>
                <a:srgbClr val="FF0000"/>
              </a:solidFill>
            </a:endParaRPr>
          </a:p>
          <a:p>
            <a:endParaRPr lang="en-GB" sz="4000" b="1" u="sng" dirty="0">
              <a:solidFill>
                <a:srgbClr val="FF0000"/>
              </a:solidFill>
            </a:endParaRPr>
          </a:p>
        </p:txBody>
      </p:sp>
      <p:sp>
        <p:nvSpPr>
          <p:cNvPr id="5" name="TextBox 4">
            <a:extLst>
              <a:ext uri="{FF2B5EF4-FFF2-40B4-BE49-F238E27FC236}">
                <a16:creationId xmlns:a16="http://schemas.microsoft.com/office/drawing/2014/main" id="{22DC4C5F-E521-4C20-9AFD-DAE312142F8B}"/>
              </a:ext>
            </a:extLst>
          </p:cNvPr>
          <p:cNvSpPr txBox="1"/>
          <p:nvPr/>
        </p:nvSpPr>
        <p:spPr>
          <a:xfrm>
            <a:off x="478971" y="2754086"/>
            <a:ext cx="8697686" cy="3416320"/>
          </a:xfrm>
          <a:prstGeom prst="rect">
            <a:avLst/>
          </a:prstGeom>
          <a:noFill/>
        </p:spPr>
        <p:txBody>
          <a:bodyPr wrap="square" rtlCol="0">
            <a:spAutoFit/>
          </a:bodyPr>
          <a:lstStyle/>
          <a:p>
            <a:r>
              <a:rPr lang="en-GB" dirty="0">
                <a:solidFill>
                  <a:srgbClr val="FFFF00"/>
                </a:solidFill>
              </a:rPr>
              <a:t>1. https://www.interaction-design.org/literature/article/empathy-map-why-and-how-to-use-it [last visited 01/03/2019]</a:t>
            </a:r>
          </a:p>
          <a:p>
            <a:r>
              <a:rPr lang="en-GB" dirty="0">
                <a:solidFill>
                  <a:srgbClr val="FFFF00"/>
                </a:solidFill>
              </a:rPr>
              <a:t>2. https://www.interaction-design.org/literature/article/stage-3-in-the-design-thinking-process-ideate</a:t>
            </a:r>
          </a:p>
          <a:p>
            <a:r>
              <a:rPr lang="en-GB" dirty="0">
                <a:solidFill>
                  <a:srgbClr val="FFFF00"/>
                </a:solidFill>
              </a:rPr>
              <a:t>3. </a:t>
            </a:r>
          </a:p>
          <a:p>
            <a:r>
              <a:rPr lang="en-GB" dirty="0">
                <a:solidFill>
                  <a:srgbClr val="FFFF00"/>
                </a:solidFill>
              </a:rPr>
              <a:t>4.</a:t>
            </a:r>
          </a:p>
          <a:p>
            <a:r>
              <a:rPr lang="en-GB" dirty="0">
                <a:solidFill>
                  <a:srgbClr val="FFFF00"/>
                </a:solidFill>
              </a:rPr>
              <a:t>5.</a:t>
            </a:r>
          </a:p>
          <a:p>
            <a:r>
              <a:rPr lang="en-GB" dirty="0">
                <a:solidFill>
                  <a:srgbClr val="FFFF00"/>
                </a:solidFill>
              </a:rPr>
              <a:t>6.</a:t>
            </a:r>
          </a:p>
          <a:p>
            <a:r>
              <a:rPr lang="en-GB" dirty="0">
                <a:solidFill>
                  <a:srgbClr val="FFFF00"/>
                </a:solidFill>
              </a:rPr>
              <a:t>7.</a:t>
            </a:r>
          </a:p>
          <a:p>
            <a:r>
              <a:rPr lang="en-GB" dirty="0">
                <a:solidFill>
                  <a:srgbClr val="FFFF00"/>
                </a:solidFill>
              </a:rPr>
              <a:t>8.</a:t>
            </a:r>
          </a:p>
          <a:p>
            <a:r>
              <a:rPr lang="en-GB" dirty="0">
                <a:solidFill>
                  <a:srgbClr val="FFFF00"/>
                </a:solidFill>
              </a:rPr>
              <a:t>9.</a:t>
            </a:r>
          </a:p>
          <a:p>
            <a:r>
              <a:rPr lang="en-GB" dirty="0">
                <a:solidFill>
                  <a:srgbClr val="FFFF00"/>
                </a:solidFill>
              </a:rPr>
              <a:t>10.</a:t>
            </a:r>
          </a:p>
        </p:txBody>
      </p:sp>
    </p:spTree>
    <p:extLst>
      <p:ext uri="{BB962C8B-B14F-4D97-AF65-F5344CB8AC3E}">
        <p14:creationId xmlns:p14="http://schemas.microsoft.com/office/powerpoint/2010/main" val="2141487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4E9C8C-C4CD-4E5E-935E-E15F87FF2CD1}"/>
              </a:ext>
            </a:extLst>
          </p:cNvPr>
          <p:cNvSpPr>
            <a:spLocks noGrp="1"/>
          </p:cNvSpPr>
          <p:nvPr>
            <p:ph type="title"/>
          </p:nvPr>
        </p:nvSpPr>
        <p:spPr>
          <a:xfrm>
            <a:off x="648931" y="629266"/>
            <a:ext cx="4166510" cy="1622321"/>
          </a:xfrm>
        </p:spPr>
        <p:txBody>
          <a:bodyPr>
            <a:normAutofit/>
          </a:bodyPr>
          <a:lstStyle/>
          <a:p>
            <a:r>
              <a:rPr lang="en-GB">
                <a:solidFill>
                  <a:srgbClr val="EBEBEB"/>
                </a:solidFill>
              </a:rPr>
              <a:t>Roberta Back</a:t>
            </a:r>
          </a:p>
        </p:txBody>
      </p:sp>
      <p:sp>
        <p:nvSpPr>
          <p:cNvPr id="3" name="Content Placeholder 2">
            <a:extLst>
              <a:ext uri="{FF2B5EF4-FFF2-40B4-BE49-F238E27FC236}">
                <a16:creationId xmlns:a16="http://schemas.microsoft.com/office/drawing/2014/main" id="{D0265C70-8480-4323-8BD0-AD0097EAB386}"/>
              </a:ext>
            </a:extLst>
          </p:cNvPr>
          <p:cNvSpPr>
            <a:spLocks noGrp="1"/>
          </p:cNvSpPr>
          <p:nvPr>
            <p:ph idx="1"/>
          </p:nvPr>
        </p:nvSpPr>
        <p:spPr>
          <a:xfrm>
            <a:off x="648931" y="2438400"/>
            <a:ext cx="4166509" cy="3785419"/>
          </a:xfrm>
        </p:spPr>
        <p:txBody>
          <a:bodyPr>
            <a:normAutofit/>
          </a:bodyPr>
          <a:lstStyle/>
          <a:p>
            <a:r>
              <a:rPr lang="en-GB">
                <a:solidFill>
                  <a:srgbClr val="EBEBEB"/>
                </a:solidFill>
              </a:rPr>
              <a:t>Roberta Black</a:t>
            </a:r>
          </a:p>
          <a:p>
            <a:r>
              <a:rPr lang="en-GB">
                <a:solidFill>
                  <a:srgbClr val="EBEBEB"/>
                </a:solidFill>
              </a:rPr>
              <a:t>19 years old </a:t>
            </a:r>
          </a:p>
          <a:p>
            <a:r>
              <a:rPr lang="en-GB">
                <a:solidFill>
                  <a:srgbClr val="EBEBEB"/>
                </a:solidFill>
              </a:rPr>
              <a:t>Student  </a:t>
            </a:r>
          </a:p>
          <a:p>
            <a:r>
              <a:rPr lang="en-GB">
                <a:solidFill>
                  <a:srgbClr val="EBEBEB"/>
                </a:solidFill>
              </a:rPr>
              <a:t>Studies at Reading University</a:t>
            </a:r>
          </a:p>
          <a:p>
            <a:endParaRPr lang="en-GB">
              <a:solidFill>
                <a:srgbClr val="EBEBEB"/>
              </a:solidFill>
            </a:endParaRPr>
          </a:p>
        </p:txBody>
      </p:sp>
      <p:sp>
        <p:nvSpPr>
          <p:cNvPr id="12"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4" name="Rectangle 13">
            <a:extLst>
              <a:ext uri="{FF2B5EF4-FFF2-40B4-BE49-F238E27FC236}">
                <a16:creationId xmlns:a16="http://schemas.microsoft.com/office/drawing/2014/main" id="{126C04EF-6428-472D-B316-74A19385B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5">
            <a:extLst>
              <a:ext uri="{FF2B5EF4-FFF2-40B4-BE49-F238E27FC236}">
                <a16:creationId xmlns:a16="http://schemas.microsoft.com/office/drawing/2014/main" id="{AE50896D-AACB-4C0A-855D-ECEFB4A0D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pic>
        <p:nvPicPr>
          <p:cNvPr id="5" name="Picture 4">
            <a:extLst>
              <a:ext uri="{FF2B5EF4-FFF2-40B4-BE49-F238E27FC236}">
                <a16:creationId xmlns:a16="http://schemas.microsoft.com/office/drawing/2014/main" id="{7E7A5B6C-D466-4688-9D10-4C9CBB6C2710}"/>
              </a:ext>
            </a:extLst>
          </p:cNvPr>
          <p:cNvPicPr>
            <a:picLocks noChangeAspect="1"/>
          </p:cNvPicPr>
          <p:nvPr/>
        </p:nvPicPr>
        <p:blipFill>
          <a:blip r:embed="rId2"/>
          <a:stretch>
            <a:fillRect/>
          </a:stretch>
        </p:blipFill>
        <p:spPr>
          <a:xfrm>
            <a:off x="6093992" y="655519"/>
            <a:ext cx="5449889" cy="5546959"/>
          </a:xfrm>
          <a:prstGeom prst="rect">
            <a:avLst/>
          </a:prstGeom>
          <a:effectLst/>
        </p:spPr>
      </p:pic>
      <p:sp>
        <p:nvSpPr>
          <p:cNvPr id="18" name="Rectangle 17">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733838609"/>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5F6978-A2F3-4674-A689-9B62E2A2109D}"/>
              </a:ext>
            </a:extLst>
          </p:cNvPr>
          <p:cNvSpPr>
            <a:spLocks noGrp="1"/>
          </p:cNvSpPr>
          <p:nvPr>
            <p:ph type="title"/>
          </p:nvPr>
        </p:nvSpPr>
        <p:spPr>
          <a:xfrm>
            <a:off x="648931" y="629266"/>
            <a:ext cx="4166510" cy="1622321"/>
          </a:xfrm>
        </p:spPr>
        <p:txBody>
          <a:bodyPr>
            <a:normAutofit/>
          </a:bodyPr>
          <a:lstStyle/>
          <a:p>
            <a:pPr>
              <a:lnSpc>
                <a:spcPct val="90000"/>
              </a:lnSpc>
            </a:pPr>
            <a:r>
              <a:rPr lang="en-GB" sz="3600" dirty="0">
                <a:solidFill>
                  <a:srgbClr val="EBEBEB"/>
                </a:solidFill>
              </a:rPr>
              <a:t>Nataliya </a:t>
            </a:r>
            <a:br>
              <a:rPr lang="en-GB" sz="3600" dirty="0">
                <a:solidFill>
                  <a:srgbClr val="EBEBEB"/>
                </a:solidFill>
              </a:rPr>
            </a:br>
            <a:endParaRPr lang="en-GB" sz="3600" dirty="0">
              <a:solidFill>
                <a:srgbClr val="EBEBEB"/>
              </a:solidFill>
            </a:endParaRPr>
          </a:p>
        </p:txBody>
      </p:sp>
      <p:sp>
        <p:nvSpPr>
          <p:cNvPr id="3" name="Content Placeholder 2">
            <a:extLst>
              <a:ext uri="{FF2B5EF4-FFF2-40B4-BE49-F238E27FC236}">
                <a16:creationId xmlns:a16="http://schemas.microsoft.com/office/drawing/2014/main" id="{51B28C9C-CB8C-4FFD-BD65-1E0ABD3B1A79}"/>
              </a:ext>
            </a:extLst>
          </p:cNvPr>
          <p:cNvSpPr>
            <a:spLocks noGrp="1"/>
          </p:cNvSpPr>
          <p:nvPr>
            <p:ph idx="1"/>
          </p:nvPr>
        </p:nvSpPr>
        <p:spPr>
          <a:xfrm>
            <a:off x="648931" y="2438400"/>
            <a:ext cx="4166509" cy="3785419"/>
          </a:xfrm>
        </p:spPr>
        <p:txBody>
          <a:bodyPr>
            <a:normAutofit/>
          </a:bodyPr>
          <a:lstStyle/>
          <a:p>
            <a:r>
              <a:rPr lang="en-GB">
                <a:solidFill>
                  <a:srgbClr val="EBEBEB"/>
                </a:solidFill>
              </a:rPr>
              <a:t>Nataliya Lazutkina </a:t>
            </a:r>
          </a:p>
          <a:p>
            <a:r>
              <a:rPr lang="en-GB">
                <a:solidFill>
                  <a:srgbClr val="EBEBEB"/>
                </a:solidFill>
              </a:rPr>
              <a:t>20 years old </a:t>
            </a:r>
          </a:p>
          <a:p>
            <a:r>
              <a:rPr lang="en-GB">
                <a:solidFill>
                  <a:srgbClr val="EBEBEB"/>
                </a:solidFill>
              </a:rPr>
              <a:t>Student</a:t>
            </a:r>
          </a:p>
          <a:p>
            <a:r>
              <a:rPr lang="en-GB">
                <a:solidFill>
                  <a:srgbClr val="EBEBEB"/>
                </a:solidFill>
              </a:rPr>
              <a:t>Studies At Reading University </a:t>
            </a:r>
          </a:p>
          <a:p>
            <a:endParaRPr lang="en-GB">
              <a:solidFill>
                <a:srgbClr val="EBEBEB"/>
              </a:solidFill>
            </a:endParaRPr>
          </a:p>
        </p:txBody>
      </p:sp>
      <p:sp>
        <p:nvSpPr>
          <p:cNvPr id="11"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3" name="Rectangle 12">
            <a:extLst>
              <a:ext uri="{FF2B5EF4-FFF2-40B4-BE49-F238E27FC236}">
                <a16:creationId xmlns:a16="http://schemas.microsoft.com/office/drawing/2014/main" id="{126C04EF-6428-472D-B316-74A19385B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5">
            <a:extLst>
              <a:ext uri="{FF2B5EF4-FFF2-40B4-BE49-F238E27FC236}">
                <a16:creationId xmlns:a16="http://schemas.microsoft.com/office/drawing/2014/main" id="{AE50896D-AACB-4C0A-855D-ECEFB4A0D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pic>
        <p:nvPicPr>
          <p:cNvPr id="4" name="Picture 3">
            <a:extLst>
              <a:ext uri="{FF2B5EF4-FFF2-40B4-BE49-F238E27FC236}">
                <a16:creationId xmlns:a16="http://schemas.microsoft.com/office/drawing/2014/main" id="{AB99435D-BB6C-49AD-AA40-6E83FF7C4F82}"/>
              </a:ext>
            </a:extLst>
          </p:cNvPr>
          <p:cNvPicPr>
            <a:picLocks noChangeAspect="1"/>
          </p:cNvPicPr>
          <p:nvPr/>
        </p:nvPicPr>
        <p:blipFill>
          <a:blip r:embed="rId2"/>
          <a:stretch>
            <a:fillRect/>
          </a:stretch>
        </p:blipFill>
        <p:spPr>
          <a:xfrm>
            <a:off x="6093992" y="704054"/>
            <a:ext cx="5449889" cy="5449889"/>
          </a:xfrm>
          <a:prstGeom prst="rect">
            <a:avLst/>
          </a:prstGeom>
          <a:effectLst/>
        </p:spPr>
      </p:pic>
      <p:sp>
        <p:nvSpPr>
          <p:cNvPr id="17" name="Rectangle 16">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7163620"/>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4E5E64-92DF-4788-8216-697DD2D07477}"/>
              </a:ext>
            </a:extLst>
          </p:cNvPr>
          <p:cNvSpPr>
            <a:spLocks noGrp="1"/>
          </p:cNvSpPr>
          <p:nvPr>
            <p:ph type="title"/>
          </p:nvPr>
        </p:nvSpPr>
        <p:spPr>
          <a:xfrm>
            <a:off x="643855" y="1447800"/>
            <a:ext cx="3108626" cy="4572000"/>
          </a:xfrm>
        </p:spPr>
        <p:txBody>
          <a:bodyPr anchor="ctr">
            <a:normAutofit/>
          </a:bodyPr>
          <a:lstStyle/>
          <a:p>
            <a:r>
              <a:rPr lang="en-GB" sz="3200">
                <a:solidFill>
                  <a:srgbClr val="F2F2F2"/>
                </a:solidFill>
              </a:rPr>
              <a:t>Questions</a:t>
            </a:r>
          </a:p>
        </p:txBody>
      </p:sp>
      <p:sp>
        <p:nvSpPr>
          <p:cNvPr id="12" name="Freeform: Shape 11">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16" name="Rectangle 15">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57BDDB25-72BC-4031-A8C6-03DE5D0CF316}"/>
              </a:ext>
            </a:extLst>
          </p:cNvPr>
          <p:cNvGraphicFramePr>
            <a:graphicFrameLocks noGrp="1"/>
          </p:cNvGraphicFramePr>
          <p:nvPr>
            <p:ph idx="1"/>
            <p:extLst>
              <p:ext uri="{D42A27DB-BD31-4B8C-83A1-F6EECF244321}">
                <p14:modId xmlns:p14="http://schemas.microsoft.com/office/powerpoint/2010/main" val="3688123267"/>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38433242"/>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37EC24F3-BF3F-4F88-915A-08BB7A31A43D}"/>
              </a:ext>
            </a:extLst>
          </p:cNvPr>
          <p:cNvSpPr>
            <a:spLocks noGrp="1"/>
          </p:cNvSpPr>
          <p:nvPr>
            <p:ph type="title"/>
          </p:nvPr>
        </p:nvSpPr>
        <p:spPr>
          <a:xfrm>
            <a:off x="648930" y="629267"/>
            <a:ext cx="9252154" cy="1016654"/>
          </a:xfrm>
        </p:spPr>
        <p:txBody>
          <a:bodyPr>
            <a:normAutofit/>
          </a:bodyPr>
          <a:lstStyle/>
          <a:p>
            <a:r>
              <a:rPr lang="en-GB">
                <a:solidFill>
                  <a:srgbClr val="EBEBEB"/>
                </a:solidFill>
              </a:rPr>
              <a:t>Questions pt.2</a:t>
            </a:r>
          </a:p>
        </p:txBody>
      </p:sp>
      <p:sp>
        <p:nvSpPr>
          <p:cNvPr id="14" name="Rectangle 13">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 name="Freeform: Shape 15">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5" name="Content Placeholder 2">
            <a:extLst>
              <a:ext uri="{FF2B5EF4-FFF2-40B4-BE49-F238E27FC236}">
                <a16:creationId xmlns:a16="http://schemas.microsoft.com/office/drawing/2014/main" id="{910E6799-1019-45BA-AF4A-77966398B444}"/>
              </a:ext>
            </a:extLst>
          </p:cNvPr>
          <p:cNvGraphicFramePr>
            <a:graphicFrameLocks noGrp="1"/>
          </p:cNvGraphicFramePr>
          <p:nvPr>
            <p:ph idx="1"/>
            <p:extLst>
              <p:ext uri="{D42A27DB-BD31-4B8C-83A1-F6EECF244321}">
                <p14:modId xmlns:p14="http://schemas.microsoft.com/office/powerpoint/2010/main" val="2508624578"/>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4913331"/>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3924B-F7A2-45F2-8A12-71ADAB13C322}"/>
              </a:ext>
            </a:extLst>
          </p:cNvPr>
          <p:cNvSpPr>
            <a:spLocks noGrp="1"/>
          </p:cNvSpPr>
          <p:nvPr>
            <p:ph type="title"/>
          </p:nvPr>
        </p:nvSpPr>
        <p:spPr/>
        <p:txBody>
          <a:bodyPr/>
          <a:lstStyle/>
          <a:p>
            <a:r>
              <a:rPr lang="en-GB" dirty="0"/>
              <a:t>Empathy Map</a:t>
            </a:r>
          </a:p>
        </p:txBody>
      </p:sp>
      <p:sp>
        <p:nvSpPr>
          <p:cNvPr id="3" name="Content Placeholder 2">
            <a:extLst>
              <a:ext uri="{FF2B5EF4-FFF2-40B4-BE49-F238E27FC236}">
                <a16:creationId xmlns:a16="http://schemas.microsoft.com/office/drawing/2014/main" id="{75CA69D0-1511-4E16-9BF2-BD1D2482CAD0}"/>
              </a:ext>
            </a:extLst>
          </p:cNvPr>
          <p:cNvSpPr>
            <a:spLocks noGrp="1"/>
          </p:cNvSpPr>
          <p:nvPr>
            <p:ph idx="1"/>
          </p:nvPr>
        </p:nvSpPr>
        <p:spPr>
          <a:xfrm>
            <a:off x="8154691" y="1700582"/>
            <a:ext cx="1754188" cy="802566"/>
          </a:xfrm>
        </p:spPr>
        <p:txBody>
          <a:bodyPr>
            <a:normAutofit/>
          </a:bodyPr>
          <a:lstStyle/>
          <a:p>
            <a:pPr marL="0" indent="0">
              <a:buNone/>
            </a:pPr>
            <a:r>
              <a:rPr lang="en-GB" sz="2800" dirty="0"/>
              <a:t>Think</a:t>
            </a:r>
          </a:p>
        </p:txBody>
      </p:sp>
      <p:sp>
        <p:nvSpPr>
          <p:cNvPr id="4" name="Content Placeholder 2">
            <a:extLst>
              <a:ext uri="{FF2B5EF4-FFF2-40B4-BE49-F238E27FC236}">
                <a16:creationId xmlns:a16="http://schemas.microsoft.com/office/drawing/2014/main" id="{6991AFB9-762E-40B7-AF37-30C09047CE1C}"/>
              </a:ext>
            </a:extLst>
          </p:cNvPr>
          <p:cNvSpPr txBox="1">
            <a:spLocks/>
          </p:cNvSpPr>
          <p:nvPr/>
        </p:nvSpPr>
        <p:spPr>
          <a:xfrm>
            <a:off x="3980982" y="1795465"/>
            <a:ext cx="1754190" cy="80256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GB" sz="2800" dirty="0"/>
              <a:t>Say  </a:t>
            </a:r>
          </a:p>
        </p:txBody>
      </p:sp>
      <p:sp>
        <p:nvSpPr>
          <p:cNvPr id="5" name="Content Placeholder 2">
            <a:extLst>
              <a:ext uri="{FF2B5EF4-FFF2-40B4-BE49-F238E27FC236}">
                <a16:creationId xmlns:a16="http://schemas.microsoft.com/office/drawing/2014/main" id="{402F2F4B-C038-48F5-A12D-57A98AD684BA}"/>
              </a:ext>
            </a:extLst>
          </p:cNvPr>
          <p:cNvSpPr txBox="1">
            <a:spLocks/>
          </p:cNvSpPr>
          <p:nvPr/>
        </p:nvSpPr>
        <p:spPr>
          <a:xfrm>
            <a:off x="3980982" y="5312072"/>
            <a:ext cx="1754188" cy="80256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GB" sz="2800" dirty="0"/>
              <a:t>Do</a:t>
            </a:r>
          </a:p>
        </p:txBody>
      </p:sp>
      <p:sp>
        <p:nvSpPr>
          <p:cNvPr id="6" name="Content Placeholder 2">
            <a:extLst>
              <a:ext uri="{FF2B5EF4-FFF2-40B4-BE49-F238E27FC236}">
                <a16:creationId xmlns:a16="http://schemas.microsoft.com/office/drawing/2014/main" id="{0E95AE21-31EB-435F-B40C-9287272A38A0}"/>
              </a:ext>
            </a:extLst>
          </p:cNvPr>
          <p:cNvSpPr txBox="1">
            <a:spLocks/>
          </p:cNvSpPr>
          <p:nvPr/>
        </p:nvSpPr>
        <p:spPr>
          <a:xfrm>
            <a:off x="8372203" y="5287750"/>
            <a:ext cx="1319163" cy="80256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GB" sz="2800" dirty="0"/>
              <a:t>Feel </a:t>
            </a:r>
          </a:p>
        </p:txBody>
      </p:sp>
      <p:pic>
        <p:nvPicPr>
          <p:cNvPr id="7" name="Picture 6">
            <a:extLst>
              <a:ext uri="{FF2B5EF4-FFF2-40B4-BE49-F238E27FC236}">
                <a16:creationId xmlns:a16="http://schemas.microsoft.com/office/drawing/2014/main" id="{43D923DE-D6DD-4334-83D6-30FB263AC5E1}"/>
              </a:ext>
            </a:extLst>
          </p:cNvPr>
          <p:cNvPicPr>
            <a:picLocks noChangeAspect="1"/>
          </p:cNvPicPr>
          <p:nvPr/>
        </p:nvPicPr>
        <p:blipFill rotWithShape="1">
          <a:blip r:embed="rId2"/>
          <a:srcRect l="17770" t="26873" r="68270" b="41502"/>
          <a:stretch/>
        </p:blipFill>
        <p:spPr>
          <a:xfrm>
            <a:off x="646111" y="1624426"/>
            <a:ext cx="1339200" cy="1144645"/>
          </a:xfrm>
          <a:prstGeom prst="rect">
            <a:avLst/>
          </a:prstGeom>
        </p:spPr>
      </p:pic>
      <p:pic>
        <p:nvPicPr>
          <p:cNvPr id="1026" name="Picture 2" descr="Empathy Map â Why and How to Use It">
            <a:extLst>
              <a:ext uri="{FF2B5EF4-FFF2-40B4-BE49-F238E27FC236}">
                <a16:creationId xmlns:a16="http://schemas.microsoft.com/office/drawing/2014/main" id="{CFC12397-6B85-43D3-9263-24DFFAA0F7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769" t="28729" r="16287" b="43287"/>
          <a:stretch/>
        </p:blipFill>
        <p:spPr bwMode="auto">
          <a:xfrm>
            <a:off x="688829" y="3024956"/>
            <a:ext cx="1337982" cy="11446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mpathy Map â Why and How to Use It">
            <a:extLst>
              <a:ext uri="{FF2B5EF4-FFF2-40B4-BE49-F238E27FC236}">
                <a16:creationId xmlns:a16="http://schemas.microsoft.com/office/drawing/2014/main" id="{858FC54D-8C20-4E04-AB72-AFC9A40BF4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10" t="62534" r="64993" b="1517"/>
          <a:stretch/>
        </p:blipFill>
        <p:spPr bwMode="auto">
          <a:xfrm>
            <a:off x="688829" y="4437803"/>
            <a:ext cx="1339200" cy="11338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mpathy Map â Why and How to Use It">
            <a:extLst>
              <a:ext uri="{FF2B5EF4-FFF2-40B4-BE49-F238E27FC236}">
                <a16:creationId xmlns:a16="http://schemas.microsoft.com/office/drawing/2014/main" id="{81DC91BF-DB5B-4FE1-BBC4-65DD561D8F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122" t="62534" r="14982" b="6347"/>
          <a:stretch/>
        </p:blipFill>
        <p:spPr bwMode="auto">
          <a:xfrm>
            <a:off x="687611" y="5713355"/>
            <a:ext cx="1339200" cy="114464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B55944B6-6CC8-4753-9665-33DA71B5DA99}"/>
              </a:ext>
            </a:extLst>
          </p:cNvPr>
          <p:cNvCxnSpPr>
            <a:cxnSpLocks/>
          </p:cNvCxnSpPr>
          <p:nvPr/>
        </p:nvCxnSpPr>
        <p:spPr>
          <a:xfrm>
            <a:off x="6096000" y="1624426"/>
            <a:ext cx="0" cy="44078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85D1FA-1CB7-4A73-AB33-112E35A796FB}"/>
              </a:ext>
            </a:extLst>
          </p:cNvPr>
          <p:cNvCxnSpPr>
            <a:cxnSpLocks/>
          </p:cNvCxnSpPr>
          <p:nvPr/>
        </p:nvCxnSpPr>
        <p:spPr>
          <a:xfrm>
            <a:off x="3098042" y="3828368"/>
            <a:ext cx="69527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2370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B0125-2F15-4E0D-9A33-982FD86CFF5C}"/>
              </a:ext>
            </a:extLst>
          </p:cNvPr>
          <p:cNvSpPr>
            <a:spLocks noGrp="1"/>
          </p:cNvSpPr>
          <p:nvPr>
            <p:ph type="title"/>
          </p:nvPr>
        </p:nvSpPr>
        <p:spPr>
          <a:xfrm>
            <a:off x="111721" y="0"/>
            <a:ext cx="12080279" cy="902525"/>
          </a:xfrm>
        </p:spPr>
        <p:txBody>
          <a:bodyPr/>
          <a:lstStyle/>
          <a:p>
            <a:r>
              <a:rPr lang="en-GB" sz="3600" dirty="0"/>
              <a:t>James Stephens – 23 year old worker</a:t>
            </a:r>
            <a:r>
              <a:rPr lang="en-GB" dirty="0"/>
              <a:t>.</a:t>
            </a:r>
          </a:p>
        </p:txBody>
      </p:sp>
      <p:cxnSp>
        <p:nvCxnSpPr>
          <p:cNvPr id="5" name="Straight Connector 4">
            <a:extLst>
              <a:ext uri="{FF2B5EF4-FFF2-40B4-BE49-F238E27FC236}">
                <a16:creationId xmlns:a16="http://schemas.microsoft.com/office/drawing/2014/main" id="{1B943AD6-27AA-4264-A516-3CBAE02936EE}"/>
              </a:ext>
            </a:extLst>
          </p:cNvPr>
          <p:cNvCxnSpPr/>
          <p:nvPr/>
        </p:nvCxnSpPr>
        <p:spPr>
          <a:xfrm>
            <a:off x="5450773" y="712519"/>
            <a:ext cx="0" cy="61454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7DE6D24-9CFF-446B-A24D-D311C264ED55}"/>
              </a:ext>
            </a:extLst>
          </p:cNvPr>
          <p:cNvCxnSpPr>
            <a:cxnSpLocks/>
          </p:cNvCxnSpPr>
          <p:nvPr/>
        </p:nvCxnSpPr>
        <p:spPr>
          <a:xfrm>
            <a:off x="0" y="3267692"/>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1CFA8A8-B27A-4E3C-A612-2B83E9D6C1F3}"/>
              </a:ext>
            </a:extLst>
          </p:cNvPr>
          <p:cNvSpPr txBox="1"/>
          <p:nvPr/>
        </p:nvSpPr>
        <p:spPr>
          <a:xfrm>
            <a:off x="111721" y="667811"/>
            <a:ext cx="961902" cy="584775"/>
          </a:xfrm>
          <a:prstGeom prst="rect">
            <a:avLst/>
          </a:prstGeom>
          <a:noFill/>
        </p:spPr>
        <p:txBody>
          <a:bodyPr wrap="square" rtlCol="0">
            <a:spAutoFit/>
          </a:bodyPr>
          <a:lstStyle/>
          <a:p>
            <a:r>
              <a:rPr lang="en-GB" sz="3200" b="1" dirty="0"/>
              <a:t>SAY</a:t>
            </a:r>
          </a:p>
        </p:txBody>
      </p:sp>
      <p:sp>
        <p:nvSpPr>
          <p:cNvPr id="11" name="TextBox 10">
            <a:extLst>
              <a:ext uri="{FF2B5EF4-FFF2-40B4-BE49-F238E27FC236}">
                <a16:creationId xmlns:a16="http://schemas.microsoft.com/office/drawing/2014/main" id="{789C63E1-D9B5-45B7-8940-D52939C794F8}"/>
              </a:ext>
            </a:extLst>
          </p:cNvPr>
          <p:cNvSpPr txBox="1"/>
          <p:nvPr/>
        </p:nvSpPr>
        <p:spPr>
          <a:xfrm>
            <a:off x="10644248" y="5971309"/>
            <a:ext cx="1159821" cy="584775"/>
          </a:xfrm>
          <a:prstGeom prst="rect">
            <a:avLst/>
          </a:prstGeom>
          <a:noFill/>
        </p:spPr>
        <p:txBody>
          <a:bodyPr wrap="square" rtlCol="0">
            <a:spAutoFit/>
          </a:bodyPr>
          <a:lstStyle/>
          <a:p>
            <a:r>
              <a:rPr lang="en-GB" sz="3200" b="1" dirty="0"/>
              <a:t>Feel</a:t>
            </a:r>
          </a:p>
        </p:txBody>
      </p:sp>
      <p:sp>
        <p:nvSpPr>
          <p:cNvPr id="12" name="TextBox 11">
            <a:extLst>
              <a:ext uri="{FF2B5EF4-FFF2-40B4-BE49-F238E27FC236}">
                <a16:creationId xmlns:a16="http://schemas.microsoft.com/office/drawing/2014/main" id="{7FD2235E-064B-4DC6-A57C-49AE4125F317}"/>
              </a:ext>
            </a:extLst>
          </p:cNvPr>
          <p:cNvSpPr txBox="1"/>
          <p:nvPr/>
        </p:nvSpPr>
        <p:spPr>
          <a:xfrm>
            <a:off x="148441" y="6123710"/>
            <a:ext cx="961902" cy="584775"/>
          </a:xfrm>
          <a:prstGeom prst="rect">
            <a:avLst/>
          </a:prstGeom>
          <a:noFill/>
        </p:spPr>
        <p:txBody>
          <a:bodyPr wrap="square" rtlCol="0">
            <a:spAutoFit/>
          </a:bodyPr>
          <a:lstStyle/>
          <a:p>
            <a:r>
              <a:rPr lang="en-GB" sz="3200" b="1" dirty="0"/>
              <a:t>Do</a:t>
            </a:r>
          </a:p>
        </p:txBody>
      </p:sp>
      <p:sp>
        <p:nvSpPr>
          <p:cNvPr id="13" name="TextBox 12">
            <a:extLst>
              <a:ext uri="{FF2B5EF4-FFF2-40B4-BE49-F238E27FC236}">
                <a16:creationId xmlns:a16="http://schemas.microsoft.com/office/drawing/2014/main" id="{1F9B5B11-894C-4F17-9D3D-D2BFEEC2CF8A}"/>
              </a:ext>
            </a:extLst>
          </p:cNvPr>
          <p:cNvSpPr txBox="1"/>
          <p:nvPr/>
        </p:nvSpPr>
        <p:spPr>
          <a:xfrm>
            <a:off x="10976759" y="127744"/>
            <a:ext cx="1215241" cy="584775"/>
          </a:xfrm>
          <a:prstGeom prst="rect">
            <a:avLst/>
          </a:prstGeom>
          <a:noFill/>
        </p:spPr>
        <p:txBody>
          <a:bodyPr wrap="square" rtlCol="0">
            <a:spAutoFit/>
          </a:bodyPr>
          <a:lstStyle/>
          <a:p>
            <a:r>
              <a:rPr lang="en-GB" sz="3200" b="1" dirty="0"/>
              <a:t>Think</a:t>
            </a:r>
          </a:p>
        </p:txBody>
      </p:sp>
      <p:sp>
        <p:nvSpPr>
          <p:cNvPr id="15" name="Rectangle 14">
            <a:extLst>
              <a:ext uri="{FF2B5EF4-FFF2-40B4-BE49-F238E27FC236}">
                <a16:creationId xmlns:a16="http://schemas.microsoft.com/office/drawing/2014/main" id="{E6691C8E-1496-41DA-8728-CA4116A68587}"/>
              </a:ext>
            </a:extLst>
          </p:cNvPr>
          <p:cNvSpPr/>
          <p:nvPr/>
        </p:nvSpPr>
        <p:spPr>
          <a:xfrm>
            <a:off x="0" y="2015766"/>
            <a:ext cx="6096000" cy="646331"/>
          </a:xfrm>
          <a:prstGeom prst="rect">
            <a:avLst/>
          </a:prstGeom>
        </p:spPr>
        <p:txBody>
          <a:bodyPr>
            <a:spAutoFit/>
          </a:bodyPr>
          <a:lstStyle/>
          <a:p>
            <a:r>
              <a:rPr lang="en-GB" dirty="0"/>
              <a:t>“I use travel a travel resource every time when visiting a new place” </a:t>
            </a:r>
          </a:p>
        </p:txBody>
      </p:sp>
      <p:sp>
        <p:nvSpPr>
          <p:cNvPr id="16" name="Rectangle 15">
            <a:extLst>
              <a:ext uri="{FF2B5EF4-FFF2-40B4-BE49-F238E27FC236}">
                <a16:creationId xmlns:a16="http://schemas.microsoft.com/office/drawing/2014/main" id="{5E10241B-CC98-4F2A-AECD-1BA861A726DB}"/>
              </a:ext>
            </a:extLst>
          </p:cNvPr>
          <p:cNvSpPr/>
          <p:nvPr/>
        </p:nvSpPr>
        <p:spPr>
          <a:xfrm>
            <a:off x="0" y="2758940"/>
            <a:ext cx="5012911" cy="369332"/>
          </a:xfrm>
          <a:prstGeom prst="rect">
            <a:avLst/>
          </a:prstGeom>
        </p:spPr>
        <p:txBody>
          <a:bodyPr wrap="none">
            <a:spAutoFit/>
          </a:bodyPr>
          <a:lstStyle/>
          <a:p>
            <a:r>
              <a:rPr lang="en-GB" dirty="0"/>
              <a:t>“Helped to plan budget and time upfront”</a:t>
            </a:r>
          </a:p>
        </p:txBody>
      </p:sp>
      <p:sp>
        <p:nvSpPr>
          <p:cNvPr id="17" name="TextBox 16">
            <a:extLst>
              <a:ext uri="{FF2B5EF4-FFF2-40B4-BE49-F238E27FC236}">
                <a16:creationId xmlns:a16="http://schemas.microsoft.com/office/drawing/2014/main" id="{D5B006EC-588A-4270-B1F9-5C427FF9CD49}"/>
              </a:ext>
            </a:extLst>
          </p:cNvPr>
          <p:cNvSpPr txBox="1"/>
          <p:nvPr/>
        </p:nvSpPr>
        <p:spPr>
          <a:xfrm>
            <a:off x="5584101" y="1112628"/>
            <a:ext cx="6607899" cy="369332"/>
          </a:xfrm>
          <a:prstGeom prst="rect">
            <a:avLst/>
          </a:prstGeom>
          <a:noFill/>
        </p:spPr>
        <p:txBody>
          <a:bodyPr wrap="none" rtlCol="0">
            <a:spAutoFit/>
          </a:bodyPr>
          <a:lstStyle/>
          <a:p>
            <a:r>
              <a:rPr lang="en-GB" dirty="0"/>
              <a:t>Believes travel websites are heavily reliant on user reviews.</a:t>
            </a:r>
          </a:p>
        </p:txBody>
      </p:sp>
      <p:sp>
        <p:nvSpPr>
          <p:cNvPr id="18" name="TextBox 17">
            <a:extLst>
              <a:ext uri="{FF2B5EF4-FFF2-40B4-BE49-F238E27FC236}">
                <a16:creationId xmlns:a16="http://schemas.microsoft.com/office/drawing/2014/main" id="{AADC1F46-4263-4910-A9BA-547266BD0D20}"/>
              </a:ext>
            </a:extLst>
          </p:cNvPr>
          <p:cNvSpPr txBox="1"/>
          <p:nvPr/>
        </p:nvSpPr>
        <p:spPr>
          <a:xfrm>
            <a:off x="5728459" y="1822196"/>
            <a:ext cx="2340705" cy="369332"/>
          </a:xfrm>
          <a:prstGeom prst="rect">
            <a:avLst/>
          </a:prstGeom>
          <a:noFill/>
        </p:spPr>
        <p:txBody>
          <a:bodyPr wrap="none" rtlCol="0">
            <a:spAutoFit/>
          </a:bodyPr>
          <a:lstStyle/>
          <a:p>
            <a:r>
              <a:rPr lang="en-GB" dirty="0"/>
              <a:t>Values ease of use.</a:t>
            </a:r>
          </a:p>
        </p:txBody>
      </p:sp>
      <p:sp>
        <p:nvSpPr>
          <p:cNvPr id="19" name="TextBox 18">
            <a:extLst>
              <a:ext uri="{FF2B5EF4-FFF2-40B4-BE49-F238E27FC236}">
                <a16:creationId xmlns:a16="http://schemas.microsoft.com/office/drawing/2014/main" id="{FDFCD33B-C5C2-4122-8746-2BAE00307494}"/>
              </a:ext>
            </a:extLst>
          </p:cNvPr>
          <p:cNvSpPr txBox="1"/>
          <p:nvPr/>
        </p:nvSpPr>
        <p:spPr>
          <a:xfrm>
            <a:off x="5666891" y="2434855"/>
            <a:ext cx="4761240" cy="369332"/>
          </a:xfrm>
          <a:prstGeom prst="rect">
            <a:avLst/>
          </a:prstGeom>
          <a:noFill/>
        </p:spPr>
        <p:txBody>
          <a:bodyPr wrap="none" rtlCol="0">
            <a:spAutoFit/>
          </a:bodyPr>
          <a:lstStyle/>
          <a:p>
            <a:r>
              <a:rPr lang="en-GB" dirty="0"/>
              <a:t>Makes travelling much more convenient.</a:t>
            </a:r>
          </a:p>
        </p:txBody>
      </p:sp>
      <p:sp>
        <p:nvSpPr>
          <p:cNvPr id="20" name="TextBox 19">
            <a:extLst>
              <a:ext uri="{FF2B5EF4-FFF2-40B4-BE49-F238E27FC236}">
                <a16:creationId xmlns:a16="http://schemas.microsoft.com/office/drawing/2014/main" id="{F83EA8C8-6BE7-4070-A81E-4BC4F5598124}"/>
              </a:ext>
            </a:extLst>
          </p:cNvPr>
          <p:cNvSpPr txBox="1"/>
          <p:nvPr/>
        </p:nvSpPr>
        <p:spPr>
          <a:xfrm>
            <a:off x="1537851" y="3898341"/>
            <a:ext cx="2149427" cy="2031325"/>
          </a:xfrm>
          <a:prstGeom prst="rect">
            <a:avLst/>
          </a:prstGeom>
          <a:noFill/>
        </p:spPr>
        <p:txBody>
          <a:bodyPr wrap="square" rtlCol="0">
            <a:spAutoFit/>
          </a:bodyPr>
          <a:lstStyle/>
          <a:p>
            <a:r>
              <a:rPr lang="en-GB" dirty="0"/>
              <a:t>Frowned at the fact some travel  website provide wrong information and often over sell activities</a:t>
            </a:r>
          </a:p>
        </p:txBody>
      </p:sp>
      <p:sp>
        <p:nvSpPr>
          <p:cNvPr id="21" name="TextBox 20">
            <a:extLst>
              <a:ext uri="{FF2B5EF4-FFF2-40B4-BE49-F238E27FC236}">
                <a16:creationId xmlns:a16="http://schemas.microsoft.com/office/drawing/2014/main" id="{4A72CFE4-0AEB-40CE-8D2D-DC6D745630DD}"/>
              </a:ext>
            </a:extLst>
          </p:cNvPr>
          <p:cNvSpPr txBox="1"/>
          <p:nvPr/>
        </p:nvSpPr>
        <p:spPr>
          <a:xfrm>
            <a:off x="5497522" y="3629844"/>
            <a:ext cx="3795549" cy="646331"/>
          </a:xfrm>
          <a:prstGeom prst="rect">
            <a:avLst/>
          </a:prstGeom>
          <a:noFill/>
        </p:spPr>
        <p:txBody>
          <a:bodyPr wrap="square" rtlCol="0">
            <a:spAutoFit/>
          </a:bodyPr>
          <a:lstStyle/>
          <a:p>
            <a:r>
              <a:rPr lang="en-GB" dirty="0"/>
              <a:t>Suspicious that some travel websites are a scam</a:t>
            </a:r>
          </a:p>
        </p:txBody>
      </p:sp>
      <p:sp>
        <p:nvSpPr>
          <p:cNvPr id="22" name="TextBox 21">
            <a:extLst>
              <a:ext uri="{FF2B5EF4-FFF2-40B4-BE49-F238E27FC236}">
                <a16:creationId xmlns:a16="http://schemas.microsoft.com/office/drawing/2014/main" id="{A385F32D-5851-4D7B-877A-267D192209EC}"/>
              </a:ext>
            </a:extLst>
          </p:cNvPr>
          <p:cNvSpPr txBox="1"/>
          <p:nvPr/>
        </p:nvSpPr>
        <p:spPr>
          <a:xfrm>
            <a:off x="6315992" y="5053425"/>
            <a:ext cx="3795549" cy="646331"/>
          </a:xfrm>
          <a:prstGeom prst="rect">
            <a:avLst/>
          </a:prstGeom>
          <a:noFill/>
        </p:spPr>
        <p:txBody>
          <a:bodyPr wrap="square" rtlCol="0">
            <a:spAutoFit/>
          </a:bodyPr>
          <a:lstStyle/>
          <a:p>
            <a:r>
              <a:rPr lang="en-GB" dirty="0"/>
              <a:t>Hardest factor for travelling is timing. </a:t>
            </a:r>
          </a:p>
        </p:txBody>
      </p:sp>
      <p:sp>
        <p:nvSpPr>
          <p:cNvPr id="24" name="Rectangle 23">
            <a:extLst>
              <a:ext uri="{FF2B5EF4-FFF2-40B4-BE49-F238E27FC236}">
                <a16:creationId xmlns:a16="http://schemas.microsoft.com/office/drawing/2014/main" id="{7D3902F9-CF5F-45DC-A43B-508AF4621037}"/>
              </a:ext>
            </a:extLst>
          </p:cNvPr>
          <p:cNvSpPr/>
          <p:nvPr/>
        </p:nvSpPr>
        <p:spPr>
          <a:xfrm>
            <a:off x="0" y="1116756"/>
            <a:ext cx="5173072" cy="923330"/>
          </a:xfrm>
          <a:prstGeom prst="rect">
            <a:avLst/>
          </a:prstGeom>
        </p:spPr>
        <p:txBody>
          <a:bodyPr wrap="square">
            <a:spAutoFit/>
          </a:bodyPr>
          <a:lstStyle/>
          <a:p>
            <a:r>
              <a:rPr lang="en-GB" dirty="0"/>
              <a:t>“I also like to check travel prices without the intention of going on holidays just recreationally.”</a:t>
            </a:r>
          </a:p>
        </p:txBody>
      </p:sp>
    </p:spTree>
    <p:extLst>
      <p:ext uri="{BB962C8B-B14F-4D97-AF65-F5344CB8AC3E}">
        <p14:creationId xmlns:p14="http://schemas.microsoft.com/office/powerpoint/2010/main" val="2239627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261FC-0CA2-4BB3-9D98-0D8963E679B8}"/>
              </a:ext>
            </a:extLst>
          </p:cNvPr>
          <p:cNvSpPr>
            <a:spLocks noGrp="1"/>
          </p:cNvSpPr>
          <p:nvPr>
            <p:ph type="title"/>
          </p:nvPr>
        </p:nvSpPr>
        <p:spPr>
          <a:xfrm>
            <a:off x="0" y="15990"/>
            <a:ext cx="9404723" cy="884762"/>
          </a:xfrm>
        </p:spPr>
        <p:txBody>
          <a:bodyPr/>
          <a:lstStyle/>
          <a:p>
            <a:r>
              <a:rPr lang="en-GB" dirty="0"/>
              <a:t>Roberta Black – 19 Student </a:t>
            </a:r>
          </a:p>
        </p:txBody>
      </p:sp>
      <p:cxnSp>
        <p:nvCxnSpPr>
          <p:cNvPr id="4" name="Straight Connector 3">
            <a:extLst>
              <a:ext uri="{FF2B5EF4-FFF2-40B4-BE49-F238E27FC236}">
                <a16:creationId xmlns:a16="http://schemas.microsoft.com/office/drawing/2014/main" id="{245091CB-B312-4473-AEFF-7A4448427171}"/>
              </a:ext>
            </a:extLst>
          </p:cNvPr>
          <p:cNvCxnSpPr/>
          <p:nvPr/>
        </p:nvCxnSpPr>
        <p:spPr>
          <a:xfrm>
            <a:off x="5327943" y="696529"/>
            <a:ext cx="0" cy="61454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F0AAA3F-9646-4A30-9BD4-B32EF7E774FD}"/>
              </a:ext>
            </a:extLst>
          </p:cNvPr>
          <p:cNvCxnSpPr>
            <a:cxnSpLocks/>
          </p:cNvCxnSpPr>
          <p:nvPr/>
        </p:nvCxnSpPr>
        <p:spPr>
          <a:xfrm>
            <a:off x="0" y="3267692"/>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A3BAFE7-B4BA-4470-BAA0-0296DD3DCF7E}"/>
              </a:ext>
            </a:extLst>
          </p:cNvPr>
          <p:cNvSpPr txBox="1"/>
          <p:nvPr/>
        </p:nvSpPr>
        <p:spPr>
          <a:xfrm>
            <a:off x="111721" y="712519"/>
            <a:ext cx="961902" cy="584775"/>
          </a:xfrm>
          <a:prstGeom prst="rect">
            <a:avLst/>
          </a:prstGeom>
          <a:noFill/>
        </p:spPr>
        <p:txBody>
          <a:bodyPr wrap="square" rtlCol="0">
            <a:spAutoFit/>
          </a:bodyPr>
          <a:lstStyle/>
          <a:p>
            <a:r>
              <a:rPr lang="en-GB" sz="3200" b="1" dirty="0"/>
              <a:t>SAY</a:t>
            </a:r>
          </a:p>
        </p:txBody>
      </p:sp>
      <p:sp>
        <p:nvSpPr>
          <p:cNvPr id="8" name="TextBox 7">
            <a:extLst>
              <a:ext uri="{FF2B5EF4-FFF2-40B4-BE49-F238E27FC236}">
                <a16:creationId xmlns:a16="http://schemas.microsoft.com/office/drawing/2014/main" id="{7D666668-54AF-4018-9F8B-EFE469D01CFA}"/>
              </a:ext>
            </a:extLst>
          </p:cNvPr>
          <p:cNvSpPr txBox="1"/>
          <p:nvPr/>
        </p:nvSpPr>
        <p:spPr>
          <a:xfrm>
            <a:off x="10976759" y="127744"/>
            <a:ext cx="1215241" cy="584775"/>
          </a:xfrm>
          <a:prstGeom prst="rect">
            <a:avLst/>
          </a:prstGeom>
          <a:noFill/>
        </p:spPr>
        <p:txBody>
          <a:bodyPr wrap="square" rtlCol="0">
            <a:spAutoFit/>
          </a:bodyPr>
          <a:lstStyle/>
          <a:p>
            <a:r>
              <a:rPr lang="en-GB" sz="3200" b="1" dirty="0"/>
              <a:t>Think</a:t>
            </a:r>
          </a:p>
        </p:txBody>
      </p:sp>
      <p:sp>
        <p:nvSpPr>
          <p:cNvPr id="9" name="TextBox 8">
            <a:extLst>
              <a:ext uri="{FF2B5EF4-FFF2-40B4-BE49-F238E27FC236}">
                <a16:creationId xmlns:a16="http://schemas.microsoft.com/office/drawing/2014/main" id="{5E291188-4CAB-4B7D-A51C-D0E741261D9F}"/>
              </a:ext>
            </a:extLst>
          </p:cNvPr>
          <p:cNvSpPr txBox="1"/>
          <p:nvPr/>
        </p:nvSpPr>
        <p:spPr>
          <a:xfrm>
            <a:off x="148441" y="6123710"/>
            <a:ext cx="961902" cy="584775"/>
          </a:xfrm>
          <a:prstGeom prst="rect">
            <a:avLst/>
          </a:prstGeom>
          <a:noFill/>
        </p:spPr>
        <p:txBody>
          <a:bodyPr wrap="square" rtlCol="0">
            <a:spAutoFit/>
          </a:bodyPr>
          <a:lstStyle/>
          <a:p>
            <a:r>
              <a:rPr lang="en-GB" sz="3200" b="1" dirty="0"/>
              <a:t>Do</a:t>
            </a:r>
          </a:p>
        </p:txBody>
      </p:sp>
      <p:sp>
        <p:nvSpPr>
          <p:cNvPr id="10" name="TextBox 9">
            <a:extLst>
              <a:ext uri="{FF2B5EF4-FFF2-40B4-BE49-F238E27FC236}">
                <a16:creationId xmlns:a16="http://schemas.microsoft.com/office/drawing/2014/main" id="{7A32B33A-3B45-43DE-B2D8-2485EAEBD293}"/>
              </a:ext>
            </a:extLst>
          </p:cNvPr>
          <p:cNvSpPr txBox="1"/>
          <p:nvPr/>
        </p:nvSpPr>
        <p:spPr>
          <a:xfrm>
            <a:off x="10644248" y="5971309"/>
            <a:ext cx="1159821" cy="584775"/>
          </a:xfrm>
          <a:prstGeom prst="rect">
            <a:avLst/>
          </a:prstGeom>
          <a:noFill/>
        </p:spPr>
        <p:txBody>
          <a:bodyPr wrap="square" rtlCol="0">
            <a:spAutoFit/>
          </a:bodyPr>
          <a:lstStyle/>
          <a:p>
            <a:r>
              <a:rPr lang="en-GB" sz="3200" b="1" dirty="0"/>
              <a:t>Feel</a:t>
            </a:r>
          </a:p>
        </p:txBody>
      </p:sp>
      <p:sp>
        <p:nvSpPr>
          <p:cNvPr id="11" name="TextBox 10">
            <a:extLst>
              <a:ext uri="{FF2B5EF4-FFF2-40B4-BE49-F238E27FC236}">
                <a16:creationId xmlns:a16="http://schemas.microsoft.com/office/drawing/2014/main" id="{E995AF80-5DEF-467E-9030-EEFC382508E3}"/>
              </a:ext>
            </a:extLst>
          </p:cNvPr>
          <p:cNvSpPr txBox="1"/>
          <p:nvPr/>
        </p:nvSpPr>
        <p:spPr>
          <a:xfrm>
            <a:off x="0" y="1297294"/>
            <a:ext cx="4904830" cy="646331"/>
          </a:xfrm>
          <a:prstGeom prst="rect">
            <a:avLst/>
          </a:prstGeom>
          <a:noFill/>
        </p:spPr>
        <p:txBody>
          <a:bodyPr wrap="square" rtlCol="0">
            <a:spAutoFit/>
          </a:bodyPr>
          <a:lstStyle/>
          <a:p>
            <a:r>
              <a:rPr lang="en-GB" dirty="0"/>
              <a:t>“It has made it easier as I can plan my trips whenever I want at any time.”</a:t>
            </a:r>
          </a:p>
        </p:txBody>
      </p:sp>
      <p:sp>
        <p:nvSpPr>
          <p:cNvPr id="12" name="TextBox 11">
            <a:extLst>
              <a:ext uri="{FF2B5EF4-FFF2-40B4-BE49-F238E27FC236}">
                <a16:creationId xmlns:a16="http://schemas.microsoft.com/office/drawing/2014/main" id="{9D0ABA05-40EB-4091-AB6E-D3DDBAF33B7A}"/>
              </a:ext>
            </a:extLst>
          </p:cNvPr>
          <p:cNvSpPr txBox="1"/>
          <p:nvPr/>
        </p:nvSpPr>
        <p:spPr>
          <a:xfrm>
            <a:off x="11639" y="2005595"/>
            <a:ext cx="5174501" cy="646331"/>
          </a:xfrm>
          <a:prstGeom prst="rect">
            <a:avLst/>
          </a:prstGeom>
          <a:noFill/>
        </p:spPr>
        <p:txBody>
          <a:bodyPr wrap="square" rtlCol="0">
            <a:spAutoFit/>
          </a:bodyPr>
          <a:lstStyle/>
          <a:p>
            <a:r>
              <a:rPr lang="en-GB" dirty="0"/>
              <a:t>“Anytime I am planning a trip, I have to use online travel resources.”</a:t>
            </a:r>
          </a:p>
        </p:txBody>
      </p:sp>
      <p:sp>
        <p:nvSpPr>
          <p:cNvPr id="13" name="TextBox 12">
            <a:extLst>
              <a:ext uri="{FF2B5EF4-FFF2-40B4-BE49-F238E27FC236}">
                <a16:creationId xmlns:a16="http://schemas.microsoft.com/office/drawing/2014/main" id="{5DA23842-8374-4904-A181-6D858BD0B8EA}"/>
              </a:ext>
            </a:extLst>
          </p:cNvPr>
          <p:cNvSpPr txBox="1"/>
          <p:nvPr/>
        </p:nvSpPr>
        <p:spPr>
          <a:xfrm>
            <a:off x="148441" y="2651926"/>
            <a:ext cx="3850350" cy="646331"/>
          </a:xfrm>
          <a:prstGeom prst="rect">
            <a:avLst/>
          </a:prstGeom>
          <a:noFill/>
        </p:spPr>
        <p:txBody>
          <a:bodyPr wrap="square" rtlCol="0">
            <a:spAutoFit/>
          </a:bodyPr>
          <a:lstStyle/>
          <a:p>
            <a:r>
              <a:rPr lang="en-GB" dirty="0"/>
              <a:t>“I would definitely use it to have some new experiences”</a:t>
            </a:r>
          </a:p>
        </p:txBody>
      </p:sp>
      <p:sp>
        <p:nvSpPr>
          <p:cNvPr id="15" name="TextBox 14">
            <a:extLst>
              <a:ext uri="{FF2B5EF4-FFF2-40B4-BE49-F238E27FC236}">
                <a16:creationId xmlns:a16="http://schemas.microsoft.com/office/drawing/2014/main" id="{4B44AF83-5BB4-424C-BB6C-424C3ADAE2E8}"/>
              </a:ext>
            </a:extLst>
          </p:cNvPr>
          <p:cNvSpPr txBox="1"/>
          <p:nvPr/>
        </p:nvSpPr>
        <p:spPr>
          <a:xfrm>
            <a:off x="5291223" y="1147186"/>
            <a:ext cx="6925294" cy="369332"/>
          </a:xfrm>
          <a:prstGeom prst="rect">
            <a:avLst/>
          </a:prstGeom>
          <a:noFill/>
        </p:spPr>
        <p:txBody>
          <a:bodyPr wrap="none" rtlCol="0">
            <a:spAutoFit/>
          </a:bodyPr>
          <a:lstStyle/>
          <a:p>
            <a:r>
              <a:rPr lang="en-GB" dirty="0"/>
              <a:t>Believes using a travel resource is essential for planning a trip</a:t>
            </a:r>
          </a:p>
        </p:txBody>
      </p:sp>
      <p:sp>
        <p:nvSpPr>
          <p:cNvPr id="16" name="TextBox 15">
            <a:extLst>
              <a:ext uri="{FF2B5EF4-FFF2-40B4-BE49-F238E27FC236}">
                <a16:creationId xmlns:a16="http://schemas.microsoft.com/office/drawing/2014/main" id="{46CDC3A6-C9D2-4E07-A7FB-84015FD619E2}"/>
              </a:ext>
            </a:extLst>
          </p:cNvPr>
          <p:cNvSpPr txBox="1"/>
          <p:nvPr/>
        </p:nvSpPr>
        <p:spPr>
          <a:xfrm>
            <a:off x="5364664" y="1759800"/>
            <a:ext cx="1869744" cy="1477328"/>
          </a:xfrm>
          <a:prstGeom prst="rect">
            <a:avLst/>
          </a:prstGeom>
          <a:noFill/>
        </p:spPr>
        <p:txBody>
          <a:bodyPr wrap="square" rtlCol="0">
            <a:spAutoFit/>
          </a:bodyPr>
          <a:lstStyle/>
          <a:p>
            <a:r>
              <a:rPr lang="en-GB" dirty="0"/>
              <a:t>The ability to use a travel resource on multiple devices is key</a:t>
            </a:r>
          </a:p>
        </p:txBody>
      </p:sp>
      <p:sp>
        <p:nvSpPr>
          <p:cNvPr id="18" name="TextBox 17">
            <a:extLst>
              <a:ext uri="{FF2B5EF4-FFF2-40B4-BE49-F238E27FC236}">
                <a16:creationId xmlns:a16="http://schemas.microsoft.com/office/drawing/2014/main" id="{5DA258FF-0EE8-43AC-A1BB-5C99B5DD8FE4}"/>
              </a:ext>
            </a:extLst>
          </p:cNvPr>
          <p:cNvSpPr txBox="1"/>
          <p:nvPr/>
        </p:nvSpPr>
        <p:spPr>
          <a:xfrm>
            <a:off x="7416745" y="1791940"/>
            <a:ext cx="1355485" cy="1200329"/>
          </a:xfrm>
          <a:prstGeom prst="rect">
            <a:avLst/>
          </a:prstGeom>
          <a:noFill/>
        </p:spPr>
        <p:txBody>
          <a:bodyPr wrap="square" rtlCol="0">
            <a:spAutoFit/>
          </a:bodyPr>
          <a:lstStyle/>
          <a:p>
            <a:r>
              <a:rPr lang="en-GB" dirty="0"/>
              <a:t>Ability to compare different costs</a:t>
            </a:r>
          </a:p>
        </p:txBody>
      </p:sp>
      <p:sp>
        <p:nvSpPr>
          <p:cNvPr id="19" name="TextBox 18">
            <a:extLst>
              <a:ext uri="{FF2B5EF4-FFF2-40B4-BE49-F238E27FC236}">
                <a16:creationId xmlns:a16="http://schemas.microsoft.com/office/drawing/2014/main" id="{FDFAC845-841D-4601-B9EF-52227BB53901}"/>
              </a:ext>
            </a:extLst>
          </p:cNvPr>
          <p:cNvSpPr txBox="1"/>
          <p:nvPr/>
        </p:nvSpPr>
        <p:spPr>
          <a:xfrm>
            <a:off x="9758771" y="1943625"/>
            <a:ext cx="1363532" cy="523220"/>
          </a:xfrm>
          <a:prstGeom prst="rect">
            <a:avLst/>
          </a:prstGeom>
          <a:noFill/>
        </p:spPr>
        <p:txBody>
          <a:bodyPr wrap="square" rtlCol="0">
            <a:spAutoFit/>
          </a:bodyPr>
          <a:lstStyle/>
          <a:p>
            <a:r>
              <a:rPr lang="en-GB" sz="2800" b="1" dirty="0"/>
              <a:t>24/7</a:t>
            </a:r>
          </a:p>
        </p:txBody>
      </p:sp>
      <p:sp>
        <p:nvSpPr>
          <p:cNvPr id="20" name="TextBox 19">
            <a:extLst>
              <a:ext uri="{FF2B5EF4-FFF2-40B4-BE49-F238E27FC236}">
                <a16:creationId xmlns:a16="http://schemas.microsoft.com/office/drawing/2014/main" id="{E8148C3B-1D86-4B53-8D04-B5C65F811A7D}"/>
              </a:ext>
            </a:extLst>
          </p:cNvPr>
          <p:cNvSpPr txBox="1"/>
          <p:nvPr/>
        </p:nvSpPr>
        <p:spPr>
          <a:xfrm>
            <a:off x="7103766" y="3956488"/>
            <a:ext cx="1764659" cy="1754326"/>
          </a:xfrm>
          <a:prstGeom prst="rect">
            <a:avLst/>
          </a:prstGeom>
          <a:noFill/>
        </p:spPr>
        <p:txBody>
          <a:bodyPr wrap="square" rtlCol="0">
            <a:spAutoFit/>
          </a:bodyPr>
          <a:lstStyle/>
          <a:p>
            <a:r>
              <a:rPr lang="en-GB" dirty="0"/>
              <a:t>As a university student, it is essential to get the </a:t>
            </a:r>
            <a:r>
              <a:rPr lang="en-GB" b="1" dirty="0"/>
              <a:t>cheapest</a:t>
            </a:r>
            <a:r>
              <a:rPr lang="en-GB" dirty="0"/>
              <a:t> methods</a:t>
            </a:r>
          </a:p>
        </p:txBody>
      </p:sp>
      <p:sp>
        <p:nvSpPr>
          <p:cNvPr id="21" name="TextBox 20">
            <a:extLst>
              <a:ext uri="{FF2B5EF4-FFF2-40B4-BE49-F238E27FC236}">
                <a16:creationId xmlns:a16="http://schemas.microsoft.com/office/drawing/2014/main" id="{E7DDB2FB-E764-47C9-AFE7-43CE79D9E27A}"/>
              </a:ext>
            </a:extLst>
          </p:cNvPr>
          <p:cNvSpPr txBox="1"/>
          <p:nvPr/>
        </p:nvSpPr>
        <p:spPr>
          <a:xfrm>
            <a:off x="236888" y="3637886"/>
            <a:ext cx="1746910" cy="1477328"/>
          </a:xfrm>
          <a:prstGeom prst="rect">
            <a:avLst/>
          </a:prstGeom>
          <a:noFill/>
        </p:spPr>
        <p:txBody>
          <a:bodyPr wrap="square" rtlCol="0">
            <a:spAutoFit/>
          </a:bodyPr>
          <a:lstStyle/>
          <a:p>
            <a:r>
              <a:rPr lang="en-GB" dirty="0"/>
              <a:t>Became excited when talking about cross-platform use.</a:t>
            </a:r>
          </a:p>
        </p:txBody>
      </p:sp>
      <p:sp>
        <p:nvSpPr>
          <p:cNvPr id="22" name="TextBox 21">
            <a:extLst>
              <a:ext uri="{FF2B5EF4-FFF2-40B4-BE49-F238E27FC236}">
                <a16:creationId xmlns:a16="http://schemas.microsoft.com/office/drawing/2014/main" id="{54E02E0E-4F93-4BA2-A868-7BF8A6B12703}"/>
              </a:ext>
            </a:extLst>
          </p:cNvPr>
          <p:cNvSpPr txBox="1"/>
          <p:nvPr/>
        </p:nvSpPr>
        <p:spPr>
          <a:xfrm>
            <a:off x="2923687" y="5169557"/>
            <a:ext cx="1981139" cy="1200329"/>
          </a:xfrm>
          <a:prstGeom prst="rect">
            <a:avLst/>
          </a:prstGeom>
          <a:noFill/>
        </p:spPr>
        <p:txBody>
          <a:bodyPr wrap="square" rtlCol="0">
            <a:spAutoFit/>
          </a:bodyPr>
          <a:lstStyle/>
          <a:p>
            <a:r>
              <a:rPr lang="en-GB" dirty="0"/>
              <a:t>When talking about budget looked very serious</a:t>
            </a:r>
          </a:p>
        </p:txBody>
      </p:sp>
    </p:spTree>
    <p:extLst>
      <p:ext uri="{BB962C8B-B14F-4D97-AF65-F5344CB8AC3E}">
        <p14:creationId xmlns:p14="http://schemas.microsoft.com/office/powerpoint/2010/main" val="12647759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otalTime>8455</TotalTime>
  <Words>1179</Words>
  <Application>Microsoft Macintosh PowerPoint</Application>
  <PresentationFormat>Widescreen</PresentationFormat>
  <Paragraphs>190</Paragraphs>
  <Slides>27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Century Gothic</vt:lpstr>
      <vt:lpstr>Wingdings 3</vt:lpstr>
      <vt:lpstr>Ion</vt:lpstr>
      <vt:lpstr>PowerPoint Presentation</vt:lpstr>
      <vt:lpstr>James</vt:lpstr>
      <vt:lpstr>Roberta Back</vt:lpstr>
      <vt:lpstr>Nataliya  </vt:lpstr>
      <vt:lpstr>Questions</vt:lpstr>
      <vt:lpstr>Questions pt.2</vt:lpstr>
      <vt:lpstr>Empathy Map</vt:lpstr>
      <vt:lpstr>James Stephens – 23 year old worker.</vt:lpstr>
      <vt:lpstr>Roberta Black – 19 Student </vt:lpstr>
      <vt:lpstr>Nataliya Lazutkina – 20 Student </vt:lpstr>
      <vt:lpstr>Point of Views (PoV) and HMWs </vt:lpstr>
      <vt:lpstr>James Stephens PoV </vt:lpstr>
      <vt:lpstr>James Stephens – (First HMW) (Recreational use) </vt:lpstr>
      <vt:lpstr>PowerPoint Presentation</vt:lpstr>
      <vt:lpstr>PowerPoint Presentation</vt:lpstr>
      <vt:lpstr>PowerPoint Presentation</vt:lpstr>
      <vt:lpstr>PowerPoint Presentation</vt:lpstr>
      <vt:lpstr>Summary </vt:lpstr>
      <vt:lpstr>Solutions &amp; Prototypes </vt:lpstr>
      <vt:lpstr>Solution 1 : for First HMW</vt:lpstr>
      <vt:lpstr>Solution 2 : for HMW 2</vt:lpstr>
      <vt:lpstr>Solution 3 : for HMW 3</vt:lpstr>
      <vt:lpstr>Prototype </vt:lpstr>
      <vt:lpstr>PowerPoint Presentation</vt:lpstr>
      <vt:lpstr>“Explore Reading” Travel Website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Chibu</dc:creator>
  <cp:lastModifiedBy>Nicole Doria</cp:lastModifiedBy>
  <cp:revision>10</cp:revision>
  <dcterms:created xsi:type="dcterms:W3CDTF">2019-03-05T16:45:31Z</dcterms:created>
  <dcterms:modified xsi:type="dcterms:W3CDTF">2019-03-12T14:40:14Z</dcterms:modified>
</cp:coreProperties>
</file>